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2.xml.rels" ContentType="application/vnd.openxmlformats-package.relationships+xml"/>
  <Override PartName="/ppt/slideLayouts/_rels/slideLayout112.xml.rels" ContentType="application/vnd.openxmlformats-package.relationships+xml"/>
  <Override PartName="/ppt/slideLayouts/_rels/slideLayout108.xml.rels" ContentType="application/vnd.openxmlformats-package.relationships+xml"/>
  <Override PartName="/ppt/slideLayouts/_rels/slideLayout60.xml.rels" ContentType="application/vnd.openxmlformats-package.relationships+xml"/>
  <Override PartName="/ppt/slideLayouts/_rels/slideLayout56.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_rels/slideLayout118.xml.rels" ContentType="application/vnd.openxmlformats-package.relationships+xml"/>
  <Override PartName="/ppt/slideLayouts/_rels/slideLayout75.xml.rels" ContentType="application/vnd.openxmlformats-package.relationships+xml"/>
  <Override PartName="/ppt/slideLayouts/_rels/slideLayout61.xml.rels" ContentType="application/vnd.openxmlformats-package.relationships+xml"/>
  <Override PartName="/ppt/slideLayouts/_rels/slideLayout5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6.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81.xml.rels" ContentType="application/vnd.openxmlformats-package.relationships+xml"/>
  <Override PartName="/ppt/slideLayouts/_rels/slideLayout107.xml.rels" ContentType="application/vnd.openxmlformats-package.relationships+xml"/>
  <Override PartName="/ppt/slideLayouts/_rels/slideLayout65.xml.rels" ContentType="application/vnd.openxmlformats-package.relationships+xml"/>
  <Override PartName="/ppt/slideLayouts/_rels/slideLayout117.xml.rels" ContentType="application/vnd.openxmlformats-package.relationships+xml"/>
  <Override PartName="/ppt/slideLayouts/_rels/slideLayout74.xml.rels" ContentType="application/vnd.openxmlformats-package.relationships+xml"/>
  <Override PartName="/ppt/slideLayouts/_rels/slideLayout109.xml.rels" ContentType="application/vnd.openxmlformats-package.relationships+xml"/>
  <Override PartName="/ppt/slideLayouts/_rels/slideLayout113.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11.xml.rels" ContentType="application/vnd.openxmlformats-package.relationships+xml"/>
  <Override PartName="/ppt/slideLayouts/_rels/slideLayout6.xml.rels" ContentType="application/vnd.openxmlformats-package.relationships+xml"/>
  <Override PartName="/ppt/slideLayouts/_rels/slideLayout80.xml.rels" ContentType="application/vnd.openxmlformats-package.relationships+xml"/>
  <Override PartName="/ppt/slideLayouts/_rels/slideLayout106.xml.rels" ContentType="application/vnd.openxmlformats-package.relationships+xml"/>
  <Override PartName="/ppt/slideLayouts/_rels/slideLayout64.xml.rels" ContentType="application/vnd.openxmlformats-package.relationships+xml"/>
  <Override PartName="/ppt/slideLayouts/_rels/slideLayout116.xml.rels" ContentType="application/vnd.openxmlformats-package.relationships+xml"/>
  <Override PartName="/ppt/slideLayouts/_rels/slideLayout88.xml.rels" ContentType="application/vnd.openxmlformats-package.relationships+xml"/>
  <Override PartName="/ppt/slideLayouts/_rels/slideLayout95.xml.rels" ContentType="application/vnd.openxmlformats-package.relationships+xml"/>
  <Override PartName="/ppt/slideLayouts/_rels/slideLayout79.xml.rels" ContentType="application/vnd.openxmlformats-package.relationships+xml"/>
  <Override PartName="/ppt/slideLayouts/_rels/slideLayout83.xml.rels" ContentType="application/vnd.openxmlformats-package.relationships+xml"/>
  <Override PartName="/ppt/slideLayouts/_rels/slideLayout30.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114.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115.xml.rels" ContentType="application/vnd.openxmlformats-package.relationships+xml"/>
  <Override PartName="/ppt/slideLayouts/_rels/slideLayout100.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91.xml.rels" ContentType="application/vnd.openxmlformats-package.relationships+xml"/>
  <Override PartName="/ppt/slideLayouts/_rels/slideLayout50.xml.rels" ContentType="application/vnd.openxmlformats-package.relationships+xml"/>
  <Override PartName="/ppt/slideLayouts/_rels/slideLayout99.xml.rels" ContentType="application/vnd.openxmlformats-package.relationships+xml"/>
  <Override PartName="/ppt/slideLayouts/_rels/slideLayout25.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90.xml.rels" ContentType="application/vnd.openxmlformats-package.relationships+xml"/>
  <Override PartName="/ppt/slideLayouts/_rels/slideLayout45.xml.rels" ContentType="application/vnd.openxmlformats-package.relationships+xml"/>
  <Override PartName="/ppt/slideLayouts/_rels/slideLayout98.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8.xml.rels" ContentType="application/vnd.openxmlformats-package.relationships+xml"/>
  <Override PartName="/ppt/slideLayouts/_rels/slideLayout101.xml.rels" ContentType="application/vnd.openxmlformats-package.relationships+xml"/>
  <Override PartName="/ppt/slideLayouts/_rels/slideLayout86.xml.rels" ContentType="application/vnd.openxmlformats-package.relationships+xml"/>
  <Override PartName="/ppt/slideLayouts/_rels/slideLayout77.xml.rels" ContentType="application/vnd.openxmlformats-package.relationships+xml"/>
  <Override PartName="/ppt/slideLayouts/_rels/slideLayout102.xml.rels" ContentType="application/vnd.openxmlformats-package.relationships+xml"/>
  <Override PartName="/ppt/slideLayouts/_rels/slideLayout120.xml.rels" ContentType="application/vnd.openxmlformats-package.relationships+xml"/>
  <Override PartName="/ppt/slideLayouts/_rels/slideLayout93.xml.rels" ContentType="application/vnd.openxmlformats-package.relationships+xml"/>
  <Override PartName="/ppt/slideLayouts/_rels/slideLayout119.xml.rels" ContentType="application/vnd.openxmlformats-package.relationships+xml"/>
  <Override PartName="/ppt/slideLayouts/_rels/slideLayout44.xml.rels" ContentType="application/vnd.openxmlformats-package.relationships+xml"/>
  <Override PartName="/ppt/slideLayouts/_rels/slideLayout9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8.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117.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0.xml" ContentType="application/vnd.openxmlformats-officedocument.presentationml.slideLayout+xml"/>
  <Override PartName="/ppt/slideLayouts/slideLayout95.xml" ContentType="application/vnd.openxmlformats-officedocument.presentationml.slideLayout+xml"/>
  <Override PartName="/ppt/slideLayouts/slideLayout108.xml" ContentType="application/vnd.openxmlformats-officedocument.presentationml.slideLayout+xml"/>
  <Override PartName="/ppt/slideLayouts/slideLayout101.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02.xml" ContentType="application/vnd.openxmlformats-officedocument.presentationml.slideLayout+xml"/>
  <Override PartName="/ppt/slideLayouts/slideLayout77.xml" ContentType="application/vnd.openxmlformats-officedocument.presentationml.slideLayout+xml"/>
  <Override PartName="/ppt/slideLayouts/slideLayout120.xml" ContentType="application/vnd.openxmlformats-officedocument.presentationml.slideLayout+xml"/>
  <Override PartName="/ppt/slideLayouts/slideLayout65.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5.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4.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3.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0.xml" ContentType="application/vnd.openxmlformats-officedocument.presentationml.slideLayout+xml"/>
  <Override PartName="/ppt/slideLayouts/slideLayout93.xml" ContentType="application/vnd.openxmlformats-officedocument.presentationml.slideLayout+xml"/>
  <Override PartName="/ppt/slideLayouts/slideLayout28.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28.png" ContentType="image/png"/>
  <Override PartName="/ppt/media/image30.png" ContentType="image/png"/>
  <Override PartName="/ppt/media/image10.png" ContentType="image/png"/>
  <Override PartName="/ppt/media/image29.png" ContentType="image/png"/>
  <Override PartName="/ppt/media/image6.png" ContentType="image/png"/>
  <Override PartName="/ppt/media/image5.png" ContentType="image/png"/>
  <Override PartName="/ppt/media/image35.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media/image17.png" ContentType="image/png"/>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5.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23A9C193-CB5C-4A99-9B78-DC0F60E49F13}"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70B79C12-6D71-445E-AEED-ABFA973487B4}"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7"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6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06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385E5F44-C03E-44FC-AA33-E4DF57F1C4F5}" type="slidenum">
              <a:t>&lt;#&gt;</a:t>
            </a:fld>
          </a:p>
        </p:txBody>
      </p:sp>
      <p:sp>
        <p:nvSpPr>
          <p:cNvPr id="7" name="PlaceHolder 6"/>
          <p:cNvSpPr>
            <a:spLocks noGrp="1"/>
          </p:cNvSpPr>
          <p:nvPr>
            <p:ph type="dt" idx="27"/>
          </p:nvPr>
        </p:nvSpPr>
        <p:spPr/>
        <p:txBody>
          <a:bodyPr/>
          <a:p>
            <a:r>
              <a:rPr lang="en-US"/>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70"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CABA817B-1CE6-4C03-BB90-630775C804D8}" type="slidenum">
              <a:t>&lt;#&gt;</a:t>
            </a:fld>
          </a:p>
        </p:txBody>
      </p:sp>
      <p:sp>
        <p:nvSpPr>
          <p:cNvPr id="5" name="PlaceHolder 4"/>
          <p:cNvSpPr>
            <a:spLocks noGrp="1"/>
          </p:cNvSpPr>
          <p:nvPr>
            <p:ph type="dt" idx="27"/>
          </p:nvPr>
        </p:nvSpPr>
        <p:spPr/>
        <p:txBody>
          <a:bodyPr/>
          <a:p>
            <a:r>
              <a:rPr lang="en-US"/>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71" name="PlaceHolder 1"/>
          <p:cNvSpPr>
            <a:spLocks noGrp="1"/>
          </p:cNvSpPr>
          <p:nvPr>
            <p:ph type="subTitle"/>
          </p:nvPr>
        </p:nvSpPr>
        <p:spPr>
          <a:xfrm>
            <a:off x="504000" y="226080"/>
            <a:ext cx="9069840" cy="43783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398C3091-088D-4CAA-9047-6A828EBC9D8E}" type="slidenum">
              <a:t>&lt;#&gt;</a:t>
            </a:fld>
          </a:p>
        </p:txBody>
      </p:sp>
      <p:sp>
        <p:nvSpPr>
          <p:cNvPr id="5" name="PlaceHolder 4"/>
          <p:cNvSpPr>
            <a:spLocks noGrp="1"/>
          </p:cNvSpPr>
          <p:nvPr>
            <p:ph type="dt" idx="27"/>
          </p:nvPr>
        </p:nvSpPr>
        <p:spPr/>
        <p:txBody>
          <a:bodyPr/>
          <a:p>
            <a:r>
              <a:rPr lang="en-US"/>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72"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7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7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07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FFCE30AA-26DD-4198-991C-F0AE4E4C4B0D}" type="slidenum">
              <a:t>&lt;#&gt;</a:t>
            </a:fld>
          </a:p>
        </p:txBody>
      </p:sp>
      <p:sp>
        <p:nvSpPr>
          <p:cNvPr id="8" name="PlaceHolder 7"/>
          <p:cNvSpPr>
            <a:spLocks noGrp="1"/>
          </p:cNvSpPr>
          <p:nvPr>
            <p:ph type="dt" idx="27"/>
          </p:nvPr>
        </p:nvSpPr>
        <p:spPr/>
        <p:txBody>
          <a:bodyPr/>
          <a:p>
            <a:r>
              <a:rPr lang="en-US"/>
              <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6"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7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07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79"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B3FD9D2A-D073-4636-ABDA-AA364DD5E7E6}" type="slidenum">
              <a:t>&lt;#&gt;</a:t>
            </a:fld>
          </a:p>
        </p:txBody>
      </p:sp>
      <p:sp>
        <p:nvSpPr>
          <p:cNvPr id="8" name="PlaceHolder 7"/>
          <p:cNvSpPr>
            <a:spLocks noGrp="1"/>
          </p:cNvSpPr>
          <p:nvPr>
            <p:ph type="dt" idx="27"/>
          </p:nvPr>
        </p:nvSpPr>
        <p:spPr/>
        <p:txBody>
          <a:bodyPr/>
          <a:p>
            <a:r>
              <a:rPr lang="en-US"/>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0"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8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83"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DDE75150-66B0-458B-A542-9DDF9F52DE05}" type="slidenum">
              <a:t>&lt;#&gt;</a:t>
            </a:fld>
          </a:p>
        </p:txBody>
      </p:sp>
      <p:sp>
        <p:nvSpPr>
          <p:cNvPr id="8" name="PlaceHolder 7"/>
          <p:cNvSpPr>
            <a:spLocks noGrp="1"/>
          </p:cNvSpPr>
          <p:nvPr>
            <p:ph type="dt" idx="27"/>
          </p:nvPr>
        </p:nvSpPr>
        <p:spPr/>
        <p:txBody>
          <a:bodyPr/>
          <a:p>
            <a:r>
              <a:rPr lang="en-US"/>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4"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5"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86"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D0E4D168-88B0-49C7-A648-708CF12A7031}" type="slidenum">
              <a:t>&lt;#&gt;</a:t>
            </a:fld>
          </a:p>
        </p:txBody>
      </p:sp>
      <p:sp>
        <p:nvSpPr>
          <p:cNvPr id="7" name="PlaceHolder 6"/>
          <p:cNvSpPr>
            <a:spLocks noGrp="1"/>
          </p:cNvSpPr>
          <p:nvPr>
            <p:ph type="dt" idx="27"/>
          </p:nvPr>
        </p:nvSpPr>
        <p:spPr/>
        <p:txBody>
          <a:bodyPr/>
          <a:p>
            <a:r>
              <a:rPr lang="en-US"/>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7"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8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1"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25"/>
          </p:nvPr>
        </p:nvSpPr>
        <p:spPr/>
        <p:txBody>
          <a:bodyPr/>
          <a:p>
            <a:r>
              <a:t>Footer</a:t>
            </a:r>
          </a:p>
        </p:txBody>
      </p:sp>
      <p:sp>
        <p:nvSpPr>
          <p:cNvPr id="8" name="PlaceHolder 7"/>
          <p:cNvSpPr>
            <a:spLocks noGrp="1"/>
          </p:cNvSpPr>
          <p:nvPr>
            <p:ph type="sldNum" idx="26"/>
          </p:nvPr>
        </p:nvSpPr>
        <p:spPr/>
        <p:txBody>
          <a:bodyPr/>
          <a:p>
            <a:fld id="{FED3E553-949E-4A9E-ACD0-4B774A1DF8B8}" type="slidenum">
              <a:t>&lt;#&gt;</a:t>
            </a:fld>
          </a:p>
        </p:txBody>
      </p:sp>
      <p:sp>
        <p:nvSpPr>
          <p:cNvPr id="9" name="PlaceHolder 8"/>
          <p:cNvSpPr>
            <a:spLocks noGrp="1"/>
          </p:cNvSpPr>
          <p:nvPr>
            <p:ph type="dt" idx="27"/>
          </p:nvPr>
        </p:nvSpPr>
        <p:spPr/>
        <p:txBody>
          <a:bodyPr/>
          <a:p>
            <a:r>
              <a:rPr lang="en-US"/>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92"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93"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4"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5"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6"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7"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8"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25"/>
          </p:nvPr>
        </p:nvSpPr>
        <p:spPr/>
        <p:txBody>
          <a:bodyPr/>
          <a:p>
            <a:r>
              <a:t>Footer</a:t>
            </a:r>
          </a:p>
        </p:txBody>
      </p:sp>
      <p:sp>
        <p:nvSpPr>
          <p:cNvPr id="10" name="PlaceHolder 9"/>
          <p:cNvSpPr>
            <a:spLocks noGrp="1"/>
          </p:cNvSpPr>
          <p:nvPr>
            <p:ph type="sldNum" idx="26"/>
          </p:nvPr>
        </p:nvSpPr>
        <p:spPr/>
        <p:txBody>
          <a:bodyPr/>
          <a:p>
            <a:fld id="{1F42587E-7075-4614-AB88-90F7EF8AA408}" type="slidenum">
              <a:t>&lt;#&gt;</a:t>
            </a:fld>
          </a:p>
        </p:txBody>
      </p:sp>
      <p:sp>
        <p:nvSpPr>
          <p:cNvPr id="11" name="PlaceHolder 10"/>
          <p:cNvSpPr>
            <a:spLocks noGrp="1"/>
          </p:cNvSpPr>
          <p:nvPr>
            <p:ph type="dt" idx="27"/>
          </p:nvPr>
        </p:nvSpPr>
        <p:spPr/>
        <p:txBody>
          <a:bodyPr/>
          <a:p>
            <a:r>
              <a:rPr lang="en-US"/>
              <a:t/>
            </a: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93EBAD91-E7CB-4201-AC39-AD21937F588B}"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E8DFC623-A072-4842-A49C-FFBB6804A432}"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85"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8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D13C21FF-7985-4D7F-8362-EA3F22A58951}" type="slidenum">
              <a:t>&lt;#&gt;</a:t>
            </a:fld>
          </a:p>
        </p:txBody>
      </p:sp>
      <p:sp>
        <p:nvSpPr>
          <p:cNvPr id="6" name="PlaceHolder 5"/>
          <p:cNvSpPr>
            <a:spLocks noGrp="1"/>
          </p:cNvSpPr>
          <p:nvPr>
            <p:ph type="dt" idx="30"/>
          </p:nvPr>
        </p:nvSpPr>
        <p:spPr/>
        <p:txBody>
          <a:bodyPr/>
          <a:p>
            <a:r>
              <a:rPr lang="en-US"/>
              <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7"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8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EFFC7E7E-5316-4B9C-9809-DBE00C38C681}" type="slidenum">
              <a:t>&lt;#&gt;</a:t>
            </a:fld>
          </a:p>
        </p:txBody>
      </p:sp>
      <p:sp>
        <p:nvSpPr>
          <p:cNvPr id="6" name="PlaceHolder 5"/>
          <p:cNvSpPr>
            <a:spLocks noGrp="1"/>
          </p:cNvSpPr>
          <p:nvPr>
            <p:ph type="dt" idx="30"/>
          </p:nvPr>
        </p:nvSpPr>
        <p:spPr/>
        <p:txBody>
          <a:bodyPr/>
          <a:p>
            <a:r>
              <a:rPr lang="en-US"/>
              <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89"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9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19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E88C78F9-FC93-4F5B-9397-755EB6DD3140}" type="slidenum">
              <a:t>&lt;#&gt;</a:t>
            </a:fld>
          </a:p>
        </p:txBody>
      </p:sp>
      <p:sp>
        <p:nvSpPr>
          <p:cNvPr id="7" name="PlaceHolder 6"/>
          <p:cNvSpPr>
            <a:spLocks noGrp="1"/>
          </p:cNvSpPr>
          <p:nvPr>
            <p:ph type="dt" idx="30"/>
          </p:nvPr>
        </p:nvSpPr>
        <p:spPr/>
        <p:txBody>
          <a:bodyPr/>
          <a:p>
            <a:r>
              <a:rPr lang="en-US"/>
              <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92"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83EAA476-E657-4123-A9ED-0344DBB35089}" type="slidenum">
              <a:t>&lt;#&gt;</a:t>
            </a:fld>
          </a:p>
        </p:txBody>
      </p:sp>
      <p:sp>
        <p:nvSpPr>
          <p:cNvPr id="5" name="PlaceHolder 4"/>
          <p:cNvSpPr>
            <a:spLocks noGrp="1"/>
          </p:cNvSpPr>
          <p:nvPr>
            <p:ph type="dt" idx="30"/>
          </p:nvPr>
        </p:nvSpPr>
        <p:spPr/>
        <p:txBody>
          <a:bodyPr/>
          <a:p>
            <a:r>
              <a:rPr lang="en-US"/>
              <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93" name="PlaceHolder 1"/>
          <p:cNvSpPr>
            <a:spLocks noGrp="1"/>
          </p:cNvSpPr>
          <p:nvPr>
            <p:ph type="subTitle"/>
          </p:nvPr>
        </p:nvSpPr>
        <p:spPr>
          <a:xfrm>
            <a:off x="504000" y="226080"/>
            <a:ext cx="9069840" cy="43783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369B1785-4264-43F2-8FCB-A63222CCFC13}" type="slidenum">
              <a:t>&lt;#&gt;</a:t>
            </a:fld>
          </a:p>
        </p:txBody>
      </p:sp>
      <p:sp>
        <p:nvSpPr>
          <p:cNvPr id="5" name="PlaceHolder 4"/>
          <p:cNvSpPr>
            <a:spLocks noGrp="1"/>
          </p:cNvSpPr>
          <p:nvPr>
            <p:ph type="dt" idx="30"/>
          </p:nvPr>
        </p:nvSpPr>
        <p:spPr/>
        <p:txBody>
          <a:bodyPr/>
          <a:p>
            <a:r>
              <a:rPr lang="en-US"/>
              <a:t/>
            </a: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94"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9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9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19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4E66A8AA-77A6-41F2-A0F0-027459421DE5}" type="slidenum">
              <a:t>&lt;#&gt;</a:t>
            </a:fld>
          </a:p>
        </p:txBody>
      </p:sp>
      <p:sp>
        <p:nvSpPr>
          <p:cNvPr id="8" name="PlaceHolder 7"/>
          <p:cNvSpPr>
            <a:spLocks noGrp="1"/>
          </p:cNvSpPr>
          <p:nvPr>
            <p:ph type="dt" idx="30"/>
          </p:nvPr>
        </p:nvSpPr>
        <p:spPr/>
        <p:txBody>
          <a:bodyPr/>
          <a:p>
            <a:r>
              <a:rPr lang="en-US"/>
              <a:t/>
            </a: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98"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9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20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0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025F0A31-012F-4C92-BE16-9E41B9E85E33}" type="slidenum">
              <a:t>&lt;#&gt;</a:t>
            </a:fld>
          </a:p>
        </p:txBody>
      </p:sp>
      <p:sp>
        <p:nvSpPr>
          <p:cNvPr id="8" name="PlaceHolder 7"/>
          <p:cNvSpPr>
            <a:spLocks noGrp="1"/>
          </p:cNvSpPr>
          <p:nvPr>
            <p:ph type="dt" idx="30"/>
          </p:nvPr>
        </p:nvSpPr>
        <p:spPr/>
        <p:txBody>
          <a:bodyPr/>
          <a:p>
            <a:r>
              <a:rPr lang="en-US"/>
              <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02"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0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0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0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AE6357EF-4A64-4FCB-8354-D21FB7AD2E8E}" type="slidenum">
              <a:t>&lt;#&gt;</a:t>
            </a:fld>
          </a:p>
        </p:txBody>
      </p:sp>
      <p:sp>
        <p:nvSpPr>
          <p:cNvPr id="8" name="PlaceHolder 7"/>
          <p:cNvSpPr>
            <a:spLocks noGrp="1"/>
          </p:cNvSpPr>
          <p:nvPr>
            <p:ph type="dt" idx="30"/>
          </p:nvPr>
        </p:nvSpPr>
        <p:spPr/>
        <p:txBody>
          <a:bodyPr/>
          <a:p>
            <a:r>
              <a:rPr lang="en-US"/>
              <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06"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0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0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7347E425-31DE-4877-A7CA-95E05D273F2F}" type="slidenum">
              <a:t>&lt;#&gt;</a:t>
            </a:fld>
          </a:p>
        </p:txBody>
      </p:sp>
      <p:sp>
        <p:nvSpPr>
          <p:cNvPr id="7" name="PlaceHolder 6"/>
          <p:cNvSpPr>
            <a:spLocks noGrp="1"/>
          </p:cNvSpPr>
          <p:nvPr>
            <p:ph type="dt" idx="30"/>
          </p:nvPr>
        </p:nvSpPr>
        <p:spPr/>
        <p:txBody>
          <a:bodyPr/>
          <a:p>
            <a:r>
              <a:rPr lang="en-US"/>
              <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09"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1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28"/>
          </p:nvPr>
        </p:nvSpPr>
        <p:spPr/>
        <p:txBody>
          <a:bodyPr/>
          <a:p>
            <a:r>
              <a:t>Footer</a:t>
            </a:r>
          </a:p>
        </p:txBody>
      </p:sp>
      <p:sp>
        <p:nvSpPr>
          <p:cNvPr id="8" name="PlaceHolder 7"/>
          <p:cNvSpPr>
            <a:spLocks noGrp="1"/>
          </p:cNvSpPr>
          <p:nvPr>
            <p:ph type="sldNum" idx="29"/>
          </p:nvPr>
        </p:nvSpPr>
        <p:spPr/>
        <p:txBody>
          <a:bodyPr/>
          <a:p>
            <a:fld id="{D1329E3A-E6E1-4BC5-8392-5579FD3CA456}" type="slidenum">
              <a:t>&lt;#&gt;</a:t>
            </a:fld>
          </a:p>
        </p:txBody>
      </p:sp>
      <p:sp>
        <p:nvSpPr>
          <p:cNvPr id="9" name="PlaceHolder 8"/>
          <p:cNvSpPr>
            <a:spLocks noGrp="1"/>
          </p:cNvSpPr>
          <p:nvPr>
            <p:ph type="dt" idx="30"/>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6DD8A16A-D26E-4955-B9D3-F2766E35F6D1}"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4"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1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2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28"/>
          </p:nvPr>
        </p:nvSpPr>
        <p:spPr/>
        <p:txBody>
          <a:bodyPr/>
          <a:p>
            <a:r>
              <a:t>Footer</a:t>
            </a:r>
          </a:p>
        </p:txBody>
      </p:sp>
      <p:sp>
        <p:nvSpPr>
          <p:cNvPr id="10" name="PlaceHolder 9"/>
          <p:cNvSpPr>
            <a:spLocks noGrp="1"/>
          </p:cNvSpPr>
          <p:nvPr>
            <p:ph type="sldNum" idx="29"/>
          </p:nvPr>
        </p:nvSpPr>
        <p:spPr/>
        <p:txBody>
          <a:bodyPr/>
          <a:p>
            <a:fld id="{20B927FE-3C4B-40B8-A8A1-BB76553C5E7B}" type="slidenum">
              <a:t>&lt;#&gt;</a:t>
            </a:fld>
          </a:p>
        </p:txBody>
      </p:sp>
      <p:sp>
        <p:nvSpPr>
          <p:cNvPr id="11" name="PlaceHolder 10"/>
          <p:cNvSpPr>
            <a:spLocks noGrp="1"/>
          </p:cNvSpPr>
          <p:nvPr>
            <p:ph type="dt" idx="30"/>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525721FD-16BE-4F09-956E-9CEA7FCE4CAE}"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8"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9"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1BDBE645-4E08-4C44-9013-B446255CDF93}"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1"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9162828F-AA03-4D0C-B9B1-972143FA60E0}"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21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2169F161-75DC-4445-93AA-58D0785EFC44}"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5"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845BA19-C992-4120-865A-149800857017}"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6" name="PlaceHolder 1"/>
          <p:cNvSpPr>
            <a:spLocks noGrp="1"/>
          </p:cNvSpPr>
          <p:nvPr>
            <p:ph type="subTitle"/>
          </p:nvPr>
        </p:nvSpPr>
        <p:spPr>
          <a:xfrm>
            <a:off x="504000" y="226080"/>
            <a:ext cx="9069840" cy="43783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6710AEA9-4AC8-42A7-A918-C7911552C3E4}"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1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22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FD74172-73CA-4CB8-BA35-934CE9F24481}"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A4480D29-F9DC-4390-A8F2-F02E09CB0E3B}"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22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24"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4C82CA04-14CD-4D81-A56B-D28AB65EDECB}"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2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28"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9308F59-B42A-4E46-8150-9EB167FCE090}"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0"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31"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C0F8A507-A5BB-40B3-9597-35FC63D8FB85}"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3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3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36"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02163E0E-313C-41F9-A264-E1FB057F4475}"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8"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39"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40"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41"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42"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43"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746EFB49-2F19-402D-8DF7-35BE8633B9C8}"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823F4589-86F1-46CC-9330-47840AA7456F}"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1"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3502F6BA-13D1-450B-B62A-2EB840BA7F74}"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9374131B-3DCC-4F92-93B3-BA22ADBEEFCC}"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33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DA4A706F-9B18-4691-BC4D-69C8D8A369B6}"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8"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D8E4488D-45B1-410E-A7DC-DADB39AB94F8}"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C7E763C2-AEE1-4AB7-B716-D909B709171A}"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9" name="PlaceHolder 1"/>
          <p:cNvSpPr>
            <a:spLocks noGrp="1"/>
          </p:cNvSpPr>
          <p:nvPr>
            <p:ph type="subTitle"/>
          </p:nvPr>
        </p:nvSpPr>
        <p:spPr>
          <a:xfrm>
            <a:off x="504000" y="226080"/>
            <a:ext cx="9069840" cy="43783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BD51D524-166E-4FE0-9BB4-CA7640C5C78E}"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4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4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34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1F6E3B21-39BC-454F-8755-7DF533CDD1F6}"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4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34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4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FBFF6891-82C7-4B2D-B7BC-0ACCC7A13549}"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4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5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5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A6182A66-B095-47DF-B20A-2A64F41639FC}"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5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26702B1B-9B6D-402A-AE6C-15EBFAE9BD2D}"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5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5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5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3AEFEA5B-72B2-4966-B8C3-2A160C26F1E3}"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6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6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6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6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6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6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9E1ACD59-CCBB-4380-8100-1160F856E530}" type="slidenum">
              <a:t>&lt;#&gt;</a:t>
            </a:fld>
          </a:p>
        </p:txBody>
      </p:sp>
      <p:sp>
        <p:nvSpPr>
          <p:cNvPr id="11" name="PlaceHolder 10"/>
          <p:cNvSpPr>
            <a:spLocks noGrp="1"/>
          </p:cNvSpPr>
          <p:nvPr>
            <p:ph type="dt" idx="9"/>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563D9917-3281-4885-AC05-2401FBDDB193}"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3"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4"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32F3D5EB-5822-413B-B8E7-01EEEE1852CD}"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6"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3E175C49-31CA-4F68-831F-EA6D4A51E593}"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9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10E88F07-5946-44B9-BC9E-6E69385EBCF3}"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5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A4AACC67-AC95-4096-9FD5-C71A6EB2FE04}"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0"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1D9BC2D9-EBF8-4CF7-859E-FE4A8F51DF99}"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1" name="PlaceHolder 1"/>
          <p:cNvSpPr>
            <a:spLocks noGrp="1"/>
          </p:cNvSpPr>
          <p:nvPr>
            <p:ph type="subTitle"/>
          </p:nvPr>
        </p:nvSpPr>
        <p:spPr>
          <a:xfrm>
            <a:off x="504000" y="226080"/>
            <a:ext cx="9069840" cy="43783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74F46F92-C733-4C14-994F-B165E91A9CEF}"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6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6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6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286E2690-22A8-4FE4-BA64-45EDEC23DD2F}"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6"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6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6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69"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CCD36652-B093-47C7-A486-2C64C1350077}"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7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73"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4DA8CB15-0711-4E5B-849A-144987095E65}"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5"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76"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D31549FC-E053-4851-B8BB-21FCDD759A74}"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7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8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81"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D31B59CE-FC79-4D0D-AC65-6B5CDE6DF6CB}" type="slidenum">
              <a:t>&lt;#&gt;</a:t>
            </a:fld>
          </a:p>
        </p:txBody>
      </p:sp>
      <p:sp>
        <p:nvSpPr>
          <p:cNvPr id="9" name="PlaceHolder 8"/>
          <p:cNvSpPr>
            <a:spLocks noGrp="1"/>
          </p:cNvSpPr>
          <p:nvPr>
            <p:ph type="dt" idx="12"/>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83"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84"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85"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86"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87"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88"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8F72E0A1-32F6-4E03-A989-23697D1473C6}" type="slidenum">
              <a:t>&lt;#&gt;</a:t>
            </a:fld>
          </a:p>
        </p:txBody>
      </p:sp>
      <p:sp>
        <p:nvSpPr>
          <p:cNvPr id="11" name="PlaceHolder 10"/>
          <p:cNvSpPr>
            <a:spLocks noGrp="1"/>
          </p:cNvSpPr>
          <p:nvPr>
            <p:ph type="dt" idx="12"/>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CECAF651-4C55-4713-A66F-A0496868D2D5}"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16E8AC3E-2929-4C1F-B290-69D68B947B37}"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5"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7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742A4405-ECCA-48F4-96AB-2D78CA7211C2}"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77"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7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A4ABBDB8-51E6-4DEB-A301-7D563EB37128}"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8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8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8843FAA3-CB31-43AF-B002-B61F4B8149D6}"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2"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DCB9EBC0-FF9E-418E-AB81-27497BFD584B}"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3" name="PlaceHolder 1"/>
          <p:cNvSpPr>
            <a:spLocks noGrp="1"/>
          </p:cNvSpPr>
          <p:nvPr>
            <p:ph type="subTitle"/>
          </p:nvPr>
        </p:nvSpPr>
        <p:spPr>
          <a:xfrm>
            <a:off x="504000" y="226080"/>
            <a:ext cx="9069840" cy="43783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BAC68D0F-39F3-4FED-A653-3DDBC15178D1}"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8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8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8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89215324-462C-4E49-83C7-1BF7613A590A}"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8"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8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9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9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9F0DC170-0BB2-4F1F-ABCB-58207E151A28}"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2"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9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9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9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91B070DF-DC81-464E-B78B-1B18ABA02EEC}"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6"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9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9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3F76A378-C9E8-42CC-9113-F5B7CBEF314E}"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0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0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0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88FE2F30-5E59-4490-AA79-558EA89EEA5B}" type="slidenum">
              <a:t>&lt;#&gt;</a:t>
            </a:fld>
          </a:p>
        </p:txBody>
      </p:sp>
      <p:sp>
        <p:nvSpPr>
          <p:cNvPr id="9" name="PlaceHolder 8"/>
          <p:cNvSpPr>
            <a:spLocks noGrp="1"/>
          </p:cNvSpPr>
          <p:nvPr>
            <p:ph type="dt" idx="15"/>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504000" y="226080"/>
            <a:ext cx="9069840" cy="43783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1AA0492A-D663-4C78-A6D0-1BA31378EC9E}"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04"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0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0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0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0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1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9EE2C2B3-712C-41FB-8B95-B5DCA68B43BD}" type="slidenum">
              <a:t>&lt;#&gt;</a:t>
            </a:fld>
          </a:p>
        </p:txBody>
      </p:sp>
      <p:sp>
        <p:nvSpPr>
          <p:cNvPr id="11" name="PlaceHolder 10"/>
          <p:cNvSpPr>
            <a:spLocks noGrp="1"/>
          </p:cNvSpPr>
          <p:nvPr>
            <p:ph type="dt" idx="15"/>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0FFCB4C4-368B-4B17-90D1-B0AC1D9E546B}"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97"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98"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AF53187E-FF41-4BB5-A271-A5AC28FBDC5B}"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99"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00"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5CF73DAD-4B93-4D67-962B-4EF3EA2E3D8B}"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01"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0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70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F8F4E70E-4929-49A5-B3FE-7DAFAF7060E5}"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4"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5F295EA4-F916-46B0-99B0-DADCCAB504C4}"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05" name="PlaceHolder 1"/>
          <p:cNvSpPr>
            <a:spLocks noGrp="1"/>
          </p:cNvSpPr>
          <p:nvPr>
            <p:ph type="subTitle"/>
          </p:nvPr>
        </p:nvSpPr>
        <p:spPr>
          <a:xfrm>
            <a:off x="504000" y="226080"/>
            <a:ext cx="9069840" cy="43783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6202EA9E-0212-4A44-B8F7-D91A61CD80AC}"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06"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0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0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70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396B492F-E6F8-4FD2-AD64-F5021B6099C8}"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0"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71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13"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D0318B96-1203-4D2A-A412-4E5D5BE0EF50}"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4"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1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17"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24B3215E-41FF-49E8-86EB-3765111A346E}"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85D943E-5AB3-4DFA-B936-BC21A7D346C9}"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8"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9"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20"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73FF74CC-A96B-48E9-B37C-B511148D85D2}"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1"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2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2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2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25"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A9AC10C1-9CF6-47A8-B609-971AAAC59ECE}" type="slidenum">
              <a:t>&lt;#&gt;</a:t>
            </a:fld>
          </a:p>
        </p:txBody>
      </p:sp>
      <p:sp>
        <p:nvSpPr>
          <p:cNvPr id="9" name="PlaceHolder 8"/>
          <p:cNvSpPr>
            <a:spLocks noGrp="1"/>
          </p:cNvSpPr>
          <p:nvPr>
            <p:ph type="dt" idx="18"/>
          </p:nvPr>
        </p:nvSpPr>
        <p:spPr/>
        <p:txBody>
          <a:bodyPr/>
          <a:p>
            <a:r>
              <a:rPr lang="en-US"/>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6"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27"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28"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29"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30"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31"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32"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EA64139F-40AB-40C3-AC45-A1D40BB2B92C}" type="slidenum">
              <a:t>&lt;#&gt;</a:t>
            </a:fld>
          </a:p>
        </p:txBody>
      </p:sp>
      <p:sp>
        <p:nvSpPr>
          <p:cNvPr id="11" name="PlaceHolder 10"/>
          <p:cNvSpPr>
            <a:spLocks noGrp="1"/>
          </p:cNvSpPr>
          <p:nvPr>
            <p:ph type="dt" idx="18"/>
          </p:nvPr>
        </p:nvSpPr>
        <p:spPr/>
        <p:txBody>
          <a:bodyPr/>
          <a:p>
            <a:r>
              <a:rPr lang="en-US"/>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E8585B64-21D1-4851-8D99-40E93060C926}"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9"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2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DA879E35-8368-4789-B5C1-F2C17AB36D9B}" type="slidenum">
              <a:t>&lt;#&gt;</a:t>
            </a:fld>
          </a:p>
        </p:txBody>
      </p:sp>
      <p:sp>
        <p:nvSpPr>
          <p:cNvPr id="6" name="PlaceHolder 5"/>
          <p:cNvSpPr>
            <a:spLocks noGrp="1"/>
          </p:cNvSpPr>
          <p:nvPr>
            <p:ph type="dt" idx="21"/>
          </p:nvPr>
        </p:nvSpPr>
        <p:spPr/>
        <p:txBody>
          <a:bodyPr/>
          <a:p>
            <a:r>
              <a:rPr lang="en-US"/>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21"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2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99A7CD06-0C7D-4B5B-BDD7-83584C1A38CC}" type="slidenum">
              <a:t>&lt;#&gt;</a:t>
            </a:fld>
          </a:p>
        </p:txBody>
      </p:sp>
      <p:sp>
        <p:nvSpPr>
          <p:cNvPr id="6" name="PlaceHolder 5"/>
          <p:cNvSpPr>
            <a:spLocks noGrp="1"/>
          </p:cNvSpPr>
          <p:nvPr>
            <p:ph type="dt" idx="21"/>
          </p:nvPr>
        </p:nvSpPr>
        <p:spPr/>
        <p:txBody>
          <a:bodyPr/>
          <a:p>
            <a:r>
              <a:rPr lang="en-US"/>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3"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2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82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6BF9F132-5222-4FE9-904C-BFFBDB8A408E}" type="slidenum">
              <a:t>&lt;#&gt;</a:t>
            </a:fld>
          </a:p>
        </p:txBody>
      </p:sp>
      <p:sp>
        <p:nvSpPr>
          <p:cNvPr id="7" name="PlaceHolder 6"/>
          <p:cNvSpPr>
            <a:spLocks noGrp="1"/>
          </p:cNvSpPr>
          <p:nvPr>
            <p:ph type="dt" idx="21"/>
          </p:nvPr>
        </p:nvSpPr>
        <p:spPr/>
        <p:txBody>
          <a:bodyPr/>
          <a:p>
            <a:r>
              <a:rPr lang="en-US"/>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26"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0683EF69-7D08-4BD8-99B8-B2552DF5A158}" type="slidenum">
              <a:t>&lt;#&gt;</a:t>
            </a:fld>
          </a:p>
        </p:txBody>
      </p:sp>
      <p:sp>
        <p:nvSpPr>
          <p:cNvPr id="5" name="PlaceHolder 4"/>
          <p:cNvSpPr>
            <a:spLocks noGrp="1"/>
          </p:cNvSpPr>
          <p:nvPr>
            <p:ph type="dt" idx="21"/>
          </p:nvPr>
        </p:nvSpPr>
        <p:spPr/>
        <p:txBody>
          <a:bodyPr/>
          <a:p>
            <a:r>
              <a:rPr lang="en-US"/>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27" name="PlaceHolder 1"/>
          <p:cNvSpPr>
            <a:spLocks noGrp="1"/>
          </p:cNvSpPr>
          <p:nvPr>
            <p:ph type="subTitle"/>
          </p:nvPr>
        </p:nvSpPr>
        <p:spPr>
          <a:xfrm>
            <a:off x="504000" y="226080"/>
            <a:ext cx="9069840" cy="43783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23C262BF-9070-4652-9F72-B0B3F60D7DE3}" type="slidenum">
              <a:t>&lt;#&gt;</a:t>
            </a:fld>
          </a:p>
        </p:txBody>
      </p:sp>
      <p:sp>
        <p:nvSpPr>
          <p:cNvPr id="5" name="PlaceHolder 4"/>
          <p:cNvSpPr>
            <a:spLocks noGrp="1"/>
          </p:cNvSpPr>
          <p:nvPr>
            <p:ph type="dt" idx="21"/>
          </p:nvPr>
        </p:nvSpPr>
        <p:spPr/>
        <p:txBody>
          <a:bodyPr/>
          <a:p>
            <a:r>
              <a:rPr lang="en-US"/>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28"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2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3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83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1E1B9E41-F2E0-4813-8B85-332DF348D40E}" type="slidenum">
              <a:t>&lt;#&gt;</a:t>
            </a:fld>
          </a:p>
        </p:txBody>
      </p:sp>
      <p:sp>
        <p:nvSpPr>
          <p:cNvPr id="8" name="PlaceHolder 7"/>
          <p:cNvSpPr>
            <a:spLocks noGrp="1"/>
          </p:cNvSpPr>
          <p:nvPr>
            <p:ph type="dt" idx="2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0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41338F8-C0AE-44E9-AA83-46BFA5AC2911}"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32"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3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83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3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3876AE80-93C1-433D-A3E7-07844FEA8943}" type="slidenum">
              <a:t>&lt;#&gt;</a:t>
            </a:fld>
          </a:p>
        </p:txBody>
      </p:sp>
      <p:sp>
        <p:nvSpPr>
          <p:cNvPr id="8" name="PlaceHolder 7"/>
          <p:cNvSpPr>
            <a:spLocks noGrp="1"/>
          </p:cNvSpPr>
          <p:nvPr>
            <p:ph type="dt" idx="21"/>
          </p:nvPr>
        </p:nvSpPr>
        <p:spPr/>
        <p:txBody>
          <a:bodyPr/>
          <a:p>
            <a:r>
              <a:rPr lang="en-US"/>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36"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3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3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3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5A818496-6CA5-49EA-B6CB-CCB8455749EB}" type="slidenum">
              <a:t>&lt;#&gt;</a:t>
            </a:fld>
          </a:p>
        </p:txBody>
      </p:sp>
      <p:sp>
        <p:nvSpPr>
          <p:cNvPr id="8" name="PlaceHolder 7"/>
          <p:cNvSpPr>
            <a:spLocks noGrp="1"/>
          </p:cNvSpPr>
          <p:nvPr>
            <p:ph type="dt" idx="21"/>
          </p:nvPr>
        </p:nvSpPr>
        <p:spPr/>
        <p:txBody>
          <a:bodyPr/>
          <a:p>
            <a:r>
              <a:rPr lang="en-US"/>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40"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4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4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0AEE75DE-61BF-446B-B765-F783782076FA}" type="slidenum">
              <a:t>&lt;#&gt;</a:t>
            </a:fld>
          </a:p>
        </p:txBody>
      </p:sp>
      <p:sp>
        <p:nvSpPr>
          <p:cNvPr id="7" name="PlaceHolder 6"/>
          <p:cNvSpPr>
            <a:spLocks noGrp="1"/>
          </p:cNvSpPr>
          <p:nvPr>
            <p:ph type="dt" idx="21"/>
          </p:nvPr>
        </p:nvSpPr>
        <p:spPr/>
        <p:txBody>
          <a:bodyPr/>
          <a:p>
            <a:r>
              <a:rPr lang="en-US"/>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43"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4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4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4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4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9"/>
          </p:nvPr>
        </p:nvSpPr>
        <p:spPr/>
        <p:txBody>
          <a:bodyPr/>
          <a:p>
            <a:r>
              <a:t>Footer</a:t>
            </a:r>
          </a:p>
        </p:txBody>
      </p:sp>
      <p:sp>
        <p:nvSpPr>
          <p:cNvPr id="8" name="PlaceHolder 7"/>
          <p:cNvSpPr>
            <a:spLocks noGrp="1"/>
          </p:cNvSpPr>
          <p:nvPr>
            <p:ph type="sldNum" idx="20"/>
          </p:nvPr>
        </p:nvSpPr>
        <p:spPr/>
        <p:txBody>
          <a:bodyPr/>
          <a:p>
            <a:fld id="{4A96E958-E105-460C-9027-F567A441EB15}" type="slidenum">
              <a:t>&lt;#&gt;</a:t>
            </a:fld>
          </a:p>
        </p:txBody>
      </p:sp>
      <p:sp>
        <p:nvSpPr>
          <p:cNvPr id="9" name="PlaceHolder 8"/>
          <p:cNvSpPr>
            <a:spLocks noGrp="1"/>
          </p:cNvSpPr>
          <p:nvPr>
            <p:ph type="dt" idx="21"/>
          </p:nvPr>
        </p:nvSpPr>
        <p:spPr/>
        <p:txBody>
          <a:bodyPr/>
          <a:p>
            <a:r>
              <a:rPr lang="en-US"/>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48"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4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5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5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5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5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5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9"/>
          </p:nvPr>
        </p:nvSpPr>
        <p:spPr/>
        <p:txBody>
          <a:bodyPr/>
          <a:p>
            <a:r>
              <a:t>Footer</a:t>
            </a:r>
          </a:p>
        </p:txBody>
      </p:sp>
      <p:sp>
        <p:nvSpPr>
          <p:cNvPr id="10" name="PlaceHolder 9"/>
          <p:cNvSpPr>
            <a:spLocks noGrp="1"/>
          </p:cNvSpPr>
          <p:nvPr>
            <p:ph type="sldNum" idx="20"/>
          </p:nvPr>
        </p:nvSpPr>
        <p:spPr/>
        <p:txBody>
          <a:bodyPr/>
          <a:p>
            <a:fld id="{86464FB7-1E24-48AD-9759-CBB8AD235BEB}" type="slidenum">
              <a:t>&lt;#&gt;</a:t>
            </a:fld>
          </a:p>
        </p:txBody>
      </p:sp>
      <p:sp>
        <p:nvSpPr>
          <p:cNvPr id="11" name="PlaceHolder 10"/>
          <p:cNvSpPr>
            <a:spLocks noGrp="1"/>
          </p:cNvSpPr>
          <p:nvPr>
            <p:ph type="dt" idx="21"/>
          </p:nvPr>
        </p:nvSpPr>
        <p:spPr/>
        <p:txBody>
          <a:bodyPr/>
          <a:p>
            <a:r>
              <a:rPr lang="en-US"/>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A7F47389-77C2-4BA1-AD29-D1F5C9E78A5C}" type="slidenum">
              <a:t>&lt;#&gt;</a:t>
            </a:fld>
          </a:p>
        </p:txBody>
      </p:sp>
      <p:sp>
        <p:nvSpPr>
          <p:cNvPr id="4" name="PlaceHolder 3"/>
          <p:cNvSpPr>
            <a:spLocks noGrp="1"/>
          </p:cNvSpPr>
          <p:nvPr>
            <p:ph type="dt" idx="24"/>
          </p:nvPr>
        </p:nvSpPr>
        <p:spPr/>
        <p:txBody>
          <a:bodyPr/>
          <a:p>
            <a:r>
              <a:rPr lang="en-US"/>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1"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4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77141BC6-B0D4-495F-9C30-BFCE487E4AAA}" type="slidenum">
              <a:t>&lt;#&gt;</a:t>
            </a:fld>
          </a:p>
        </p:txBody>
      </p:sp>
      <p:sp>
        <p:nvSpPr>
          <p:cNvPr id="6" name="PlaceHolder 5"/>
          <p:cNvSpPr>
            <a:spLocks noGrp="1"/>
          </p:cNvSpPr>
          <p:nvPr>
            <p:ph type="dt" idx="24"/>
          </p:nvPr>
        </p:nvSpPr>
        <p:spPr/>
        <p:txBody>
          <a:bodyPr/>
          <a:p>
            <a:r>
              <a:rPr lang="en-US"/>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3"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4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7B207597-B4D2-40CD-A016-E1EA8865F873}" type="slidenum">
              <a:t>&lt;#&gt;</a:t>
            </a:fld>
          </a:p>
        </p:txBody>
      </p:sp>
      <p:sp>
        <p:nvSpPr>
          <p:cNvPr id="6" name="PlaceHolder 5"/>
          <p:cNvSpPr>
            <a:spLocks noGrp="1"/>
          </p:cNvSpPr>
          <p:nvPr>
            <p:ph type="dt" idx="24"/>
          </p:nvPr>
        </p:nvSpPr>
        <p:spPr/>
        <p:txBody>
          <a:bodyPr/>
          <a:p>
            <a:r>
              <a:rPr lang="en-US"/>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5"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4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94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3B433C06-20C5-4C22-9225-D17BE1308A05}" type="slidenum">
              <a:t>&lt;#&gt;</a:t>
            </a:fld>
          </a:p>
        </p:txBody>
      </p:sp>
      <p:sp>
        <p:nvSpPr>
          <p:cNvPr id="7" name="PlaceHolder 6"/>
          <p:cNvSpPr>
            <a:spLocks noGrp="1"/>
          </p:cNvSpPr>
          <p:nvPr>
            <p:ph type="dt" idx="24"/>
          </p:nvPr>
        </p:nvSpPr>
        <p:spPr/>
        <p:txBody>
          <a:bodyPr/>
          <a:p>
            <a:r>
              <a:rPr lang="en-US"/>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8"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5294D138-3C5E-4422-8BB7-0518FEFD35D4}" type="slidenum">
              <a:t>&lt;#&gt;</a:t>
            </a:fld>
          </a:p>
        </p:txBody>
      </p:sp>
      <p:sp>
        <p:nvSpPr>
          <p:cNvPr id="5" name="PlaceHolder 4"/>
          <p:cNvSpPr>
            <a:spLocks noGrp="1"/>
          </p:cNvSpPr>
          <p:nvPr>
            <p:ph type="dt" idx="24"/>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2C249801-03B4-4A08-9687-F69C5A30552F}"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9" name="PlaceHolder 1"/>
          <p:cNvSpPr>
            <a:spLocks noGrp="1"/>
          </p:cNvSpPr>
          <p:nvPr>
            <p:ph type="subTitle"/>
          </p:nvPr>
        </p:nvSpPr>
        <p:spPr>
          <a:xfrm>
            <a:off x="504000" y="226080"/>
            <a:ext cx="9069840" cy="43783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48483BC7-8308-4BDA-94B5-BAC422641F09}" type="slidenum">
              <a:t>&lt;#&gt;</a:t>
            </a:fld>
          </a:p>
        </p:txBody>
      </p:sp>
      <p:sp>
        <p:nvSpPr>
          <p:cNvPr id="5" name="PlaceHolder 4"/>
          <p:cNvSpPr>
            <a:spLocks noGrp="1"/>
          </p:cNvSpPr>
          <p:nvPr>
            <p:ph type="dt" idx="24"/>
          </p:nvPr>
        </p:nvSpPr>
        <p:spPr/>
        <p:txBody>
          <a:bodyPr/>
          <a:p>
            <a:r>
              <a:rPr lang="en-US"/>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0"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5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5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95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48EEA905-1336-49C1-8826-050A7A590AC2}" type="slidenum">
              <a:t>&lt;#&gt;</a:t>
            </a:fld>
          </a:p>
        </p:txBody>
      </p:sp>
      <p:sp>
        <p:nvSpPr>
          <p:cNvPr id="8" name="PlaceHolder 7"/>
          <p:cNvSpPr>
            <a:spLocks noGrp="1"/>
          </p:cNvSpPr>
          <p:nvPr>
            <p:ph type="dt" idx="24"/>
          </p:nvPr>
        </p:nvSpPr>
        <p:spPr/>
        <p:txBody>
          <a:bodyPr/>
          <a:p>
            <a:r>
              <a:rPr lang="en-US"/>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4"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5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95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5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731AB2DB-D5C1-4E75-BDC6-E28933A8CE56}" type="slidenum">
              <a:t>&lt;#&gt;</a:t>
            </a:fld>
          </a:p>
        </p:txBody>
      </p:sp>
      <p:sp>
        <p:nvSpPr>
          <p:cNvPr id="8" name="PlaceHolder 7"/>
          <p:cNvSpPr>
            <a:spLocks noGrp="1"/>
          </p:cNvSpPr>
          <p:nvPr>
            <p:ph type="dt" idx="24"/>
          </p:nvPr>
        </p:nvSpPr>
        <p:spPr/>
        <p:txBody>
          <a:bodyPr/>
          <a:p>
            <a:r>
              <a:rPr lang="en-US"/>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8"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5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6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6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00A04AA9-FB9E-43F6-B00C-76388108A971}" type="slidenum">
              <a:t>&lt;#&gt;</a:t>
            </a:fld>
          </a:p>
        </p:txBody>
      </p:sp>
      <p:sp>
        <p:nvSpPr>
          <p:cNvPr id="8" name="PlaceHolder 7"/>
          <p:cNvSpPr>
            <a:spLocks noGrp="1"/>
          </p:cNvSpPr>
          <p:nvPr>
            <p:ph type="dt" idx="24"/>
          </p:nvPr>
        </p:nvSpPr>
        <p:spPr/>
        <p:txBody>
          <a:bodyPr/>
          <a:p>
            <a:r>
              <a:rPr lang="en-US"/>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62"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6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6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019FAFAE-1F38-4AB1-896B-34F2B9042843}" type="slidenum">
              <a:t>&lt;#&gt;</a:t>
            </a:fld>
          </a:p>
        </p:txBody>
      </p:sp>
      <p:sp>
        <p:nvSpPr>
          <p:cNvPr id="7" name="PlaceHolder 6"/>
          <p:cNvSpPr>
            <a:spLocks noGrp="1"/>
          </p:cNvSpPr>
          <p:nvPr>
            <p:ph type="dt" idx="24"/>
          </p:nvPr>
        </p:nvSpPr>
        <p:spPr/>
        <p:txBody>
          <a:bodyPr/>
          <a:p>
            <a:r>
              <a:rPr lang="en-US"/>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65"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6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6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6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6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22"/>
          </p:nvPr>
        </p:nvSpPr>
        <p:spPr/>
        <p:txBody>
          <a:bodyPr/>
          <a:p>
            <a:r>
              <a:t>Footer</a:t>
            </a:r>
          </a:p>
        </p:txBody>
      </p:sp>
      <p:sp>
        <p:nvSpPr>
          <p:cNvPr id="8" name="PlaceHolder 7"/>
          <p:cNvSpPr>
            <a:spLocks noGrp="1"/>
          </p:cNvSpPr>
          <p:nvPr>
            <p:ph type="sldNum" idx="23"/>
          </p:nvPr>
        </p:nvSpPr>
        <p:spPr/>
        <p:txBody>
          <a:bodyPr/>
          <a:p>
            <a:fld id="{F8C5DBE0-5463-472C-80A6-834FA98871A9}" type="slidenum">
              <a:t>&lt;#&gt;</a:t>
            </a:fld>
          </a:p>
        </p:txBody>
      </p:sp>
      <p:sp>
        <p:nvSpPr>
          <p:cNvPr id="9" name="PlaceHolder 8"/>
          <p:cNvSpPr>
            <a:spLocks noGrp="1"/>
          </p:cNvSpPr>
          <p:nvPr>
            <p:ph type="dt" idx="24"/>
          </p:nvPr>
        </p:nvSpPr>
        <p:spPr/>
        <p:txBody>
          <a:bodyPr/>
          <a:p>
            <a:r>
              <a:rPr lang="en-US"/>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70"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7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7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7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7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7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22"/>
          </p:nvPr>
        </p:nvSpPr>
        <p:spPr/>
        <p:txBody>
          <a:bodyPr/>
          <a:p>
            <a:r>
              <a:t>Footer</a:t>
            </a:r>
          </a:p>
        </p:txBody>
      </p:sp>
      <p:sp>
        <p:nvSpPr>
          <p:cNvPr id="10" name="PlaceHolder 9"/>
          <p:cNvSpPr>
            <a:spLocks noGrp="1"/>
          </p:cNvSpPr>
          <p:nvPr>
            <p:ph type="sldNum" idx="23"/>
          </p:nvPr>
        </p:nvSpPr>
        <p:spPr/>
        <p:txBody>
          <a:bodyPr/>
          <a:p>
            <a:fld id="{9766474E-B292-4608-A45E-3F24B9984B1A}" type="slidenum">
              <a:t>&lt;#&gt;</a:t>
            </a:fld>
          </a:p>
        </p:txBody>
      </p:sp>
      <p:sp>
        <p:nvSpPr>
          <p:cNvPr id="11" name="PlaceHolder 10"/>
          <p:cNvSpPr>
            <a:spLocks noGrp="1"/>
          </p:cNvSpPr>
          <p:nvPr>
            <p:ph type="dt" idx="24"/>
          </p:nvPr>
        </p:nvSpPr>
        <p:spPr/>
        <p:txBody>
          <a:bodyPr/>
          <a:p>
            <a:r>
              <a:rPr lang="en-US"/>
              <a:t/>
            </a: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D75781EF-2B7A-4673-8785-0A9AB206B9FE}" type="slidenum">
              <a:t>&lt;#&gt;</a:t>
            </a:fld>
          </a:p>
        </p:txBody>
      </p:sp>
      <p:sp>
        <p:nvSpPr>
          <p:cNvPr id="4" name="PlaceHolder 3"/>
          <p:cNvSpPr>
            <a:spLocks noGrp="1"/>
          </p:cNvSpPr>
          <p:nvPr>
            <p:ph type="dt" idx="27"/>
          </p:nvPr>
        </p:nvSpPr>
        <p:spPr/>
        <p:txBody>
          <a:bodyPr/>
          <a:p>
            <a:r>
              <a:rPr lang="en-US"/>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63"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64"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E8DF8EC9-E21A-419A-8591-1E8899EBB8B7}" type="slidenum">
              <a:t>&lt;#&gt;</a:t>
            </a:fld>
          </a:p>
        </p:txBody>
      </p:sp>
      <p:sp>
        <p:nvSpPr>
          <p:cNvPr id="6" name="PlaceHolder 5"/>
          <p:cNvSpPr>
            <a:spLocks noGrp="1"/>
          </p:cNvSpPr>
          <p:nvPr>
            <p:ph type="dt" idx="27"/>
          </p:nvPr>
        </p:nvSpPr>
        <p:spPr/>
        <p:txBody>
          <a:bodyPr/>
          <a:p>
            <a:r>
              <a:rPr lang="en-US"/>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65"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66"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68351E8D-8889-4AA8-A866-4CF5109257DB}" type="slidenum">
              <a:t>&lt;#&gt;</a:t>
            </a:fld>
          </a:p>
        </p:txBody>
      </p:sp>
      <p:sp>
        <p:nvSpPr>
          <p:cNvPr id="6" name="PlaceHolder 5"/>
          <p:cNvSpPr>
            <a:spLocks noGrp="1"/>
          </p:cNvSpPr>
          <p:nvPr>
            <p:ph type="dt" idx="27"/>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a:off x="540000" y="306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 name=""/>
          <p:cNvSpPr/>
          <p:nvPr/>
        </p:nvSpPr>
        <p:spPr>
          <a:xfrm>
            <a:off x="720000" y="486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 name=""/>
          <p:cNvSpPr/>
          <p:nvPr/>
        </p:nvSpPr>
        <p:spPr>
          <a:xfrm>
            <a:off x="864000" y="702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 name=""/>
          <p:cNvSpPr/>
          <p:nvPr/>
        </p:nvSpPr>
        <p:spPr>
          <a:xfrm>
            <a:off x="720000" y="126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 name=""/>
          <p:cNvSpPr/>
          <p:nvPr/>
        </p:nvSpPr>
        <p:spPr>
          <a:xfrm>
            <a:off x="864000" y="954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 name=""/>
          <p:cNvSpPr/>
          <p:nvPr/>
        </p:nvSpPr>
        <p:spPr>
          <a:xfrm flipH="1">
            <a:off x="537120" y="1350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 name=""/>
          <p:cNvSpPr/>
          <p:nvPr/>
        </p:nvSpPr>
        <p:spPr>
          <a:xfrm flipH="1">
            <a:off x="717120" y="1170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 name=""/>
          <p:cNvSpPr/>
          <p:nvPr/>
        </p:nvSpPr>
        <p:spPr>
          <a:xfrm flipH="1">
            <a:off x="717120" y="1530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 name=""/>
          <p:cNvSpPr/>
          <p:nvPr/>
        </p:nvSpPr>
        <p:spPr>
          <a:xfrm flipH="1">
            <a:off x="861120" y="1746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 name=""/>
          <p:cNvSpPr/>
          <p:nvPr/>
        </p:nvSpPr>
        <p:spPr>
          <a:xfrm flipH="1">
            <a:off x="861120" y="1998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0" name=""/>
          <p:cNvSpPr/>
          <p:nvPr/>
        </p:nvSpPr>
        <p:spPr>
          <a:xfrm>
            <a:off x="540000" y="2394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 name=""/>
          <p:cNvSpPr/>
          <p:nvPr/>
        </p:nvSpPr>
        <p:spPr>
          <a:xfrm>
            <a:off x="720000" y="2214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 name=""/>
          <p:cNvSpPr/>
          <p:nvPr/>
        </p:nvSpPr>
        <p:spPr>
          <a:xfrm>
            <a:off x="720000" y="2583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 name=""/>
          <p:cNvSpPr/>
          <p:nvPr/>
        </p:nvSpPr>
        <p:spPr>
          <a:xfrm>
            <a:off x="864000" y="2799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 name=""/>
          <p:cNvSpPr/>
          <p:nvPr/>
        </p:nvSpPr>
        <p:spPr>
          <a:xfrm>
            <a:off x="864000" y="3051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5" name=""/>
          <p:cNvSpPr/>
          <p:nvPr/>
        </p:nvSpPr>
        <p:spPr>
          <a:xfrm flipH="1">
            <a:off x="537120" y="3447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6" name=""/>
          <p:cNvSpPr/>
          <p:nvPr/>
        </p:nvSpPr>
        <p:spPr>
          <a:xfrm flipH="1">
            <a:off x="735840" y="3267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7" name=""/>
          <p:cNvSpPr/>
          <p:nvPr/>
        </p:nvSpPr>
        <p:spPr>
          <a:xfrm flipH="1">
            <a:off x="726480" y="3636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8" name=""/>
          <p:cNvSpPr/>
          <p:nvPr/>
        </p:nvSpPr>
        <p:spPr>
          <a:xfrm flipH="1">
            <a:off x="870480" y="3852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9" name=""/>
          <p:cNvSpPr/>
          <p:nvPr/>
        </p:nvSpPr>
        <p:spPr>
          <a:xfrm flipH="1">
            <a:off x="870480" y="4104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0" name=""/>
          <p:cNvSpPr/>
          <p:nvPr/>
        </p:nvSpPr>
        <p:spPr>
          <a:xfrm>
            <a:off x="549360" y="4500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1" name=""/>
          <p:cNvSpPr/>
          <p:nvPr/>
        </p:nvSpPr>
        <p:spPr>
          <a:xfrm>
            <a:off x="729360" y="4320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2" name=""/>
          <p:cNvSpPr/>
          <p:nvPr/>
        </p:nvSpPr>
        <p:spPr>
          <a:xfrm>
            <a:off x="729360" y="4680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3" name=""/>
          <p:cNvSpPr/>
          <p:nvPr/>
        </p:nvSpPr>
        <p:spPr>
          <a:xfrm>
            <a:off x="873360" y="4896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 name=""/>
          <p:cNvSpPr/>
          <p:nvPr/>
        </p:nvSpPr>
        <p:spPr>
          <a:xfrm>
            <a:off x="873360" y="5148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 name=""/>
          <p:cNvSpPr/>
          <p:nvPr/>
        </p:nvSpPr>
        <p:spPr>
          <a:xfrm flipH="1">
            <a:off x="546480" y="5544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 name=""/>
          <p:cNvSpPr/>
          <p:nvPr/>
        </p:nvSpPr>
        <p:spPr>
          <a:xfrm flipH="1">
            <a:off x="726480" y="5364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7" name=""/>
          <p:cNvSpPr/>
          <p:nvPr/>
        </p:nvSpPr>
        <p:spPr>
          <a:xfrm>
            <a:off x="1260000" y="21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28" name=""/>
          <p:cNvSpPr/>
          <p:nvPr/>
        </p:nvSpPr>
        <p:spPr>
          <a:xfrm>
            <a:off x="1080000" y="39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29" name=""/>
          <p:cNvSpPr/>
          <p:nvPr/>
        </p:nvSpPr>
        <p:spPr>
          <a:xfrm>
            <a:off x="1080000" y="3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30" name=""/>
          <p:cNvSpPr/>
          <p:nvPr/>
        </p:nvSpPr>
        <p:spPr>
          <a:xfrm>
            <a:off x="936000" y="612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31" name=""/>
          <p:cNvSpPr/>
          <p:nvPr/>
        </p:nvSpPr>
        <p:spPr>
          <a:xfrm>
            <a:off x="936000" y="86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32" name=""/>
          <p:cNvSpPr/>
          <p:nvPr/>
        </p:nvSpPr>
        <p:spPr>
          <a:xfrm flipH="1">
            <a:off x="1255680" y="126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33" name=""/>
          <p:cNvSpPr/>
          <p:nvPr/>
        </p:nvSpPr>
        <p:spPr>
          <a:xfrm flipH="1">
            <a:off x="1075680" y="108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34" name=""/>
          <p:cNvSpPr/>
          <p:nvPr/>
        </p:nvSpPr>
        <p:spPr>
          <a:xfrm flipH="1">
            <a:off x="1075680" y="144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35" name=""/>
          <p:cNvSpPr/>
          <p:nvPr/>
        </p:nvSpPr>
        <p:spPr>
          <a:xfrm flipH="1">
            <a:off x="931680" y="165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36" name=""/>
          <p:cNvSpPr/>
          <p:nvPr/>
        </p:nvSpPr>
        <p:spPr>
          <a:xfrm flipH="1">
            <a:off x="931680" y="1908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37" name=""/>
          <p:cNvSpPr/>
          <p:nvPr/>
        </p:nvSpPr>
        <p:spPr>
          <a:xfrm>
            <a:off x="1260000" y="230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38" name=""/>
          <p:cNvSpPr/>
          <p:nvPr/>
        </p:nvSpPr>
        <p:spPr>
          <a:xfrm>
            <a:off x="1080000" y="212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39" name=""/>
          <p:cNvSpPr/>
          <p:nvPr/>
        </p:nvSpPr>
        <p:spPr>
          <a:xfrm>
            <a:off x="1080000" y="2493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0" name=""/>
          <p:cNvSpPr/>
          <p:nvPr/>
        </p:nvSpPr>
        <p:spPr>
          <a:xfrm>
            <a:off x="936000" y="2709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1" name=""/>
          <p:cNvSpPr/>
          <p:nvPr/>
        </p:nvSpPr>
        <p:spPr>
          <a:xfrm>
            <a:off x="936000" y="2961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2" name=""/>
          <p:cNvSpPr/>
          <p:nvPr/>
        </p:nvSpPr>
        <p:spPr>
          <a:xfrm flipH="1">
            <a:off x="1255680" y="3357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3" name=""/>
          <p:cNvSpPr/>
          <p:nvPr/>
        </p:nvSpPr>
        <p:spPr>
          <a:xfrm flipH="1">
            <a:off x="1094400" y="3177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4" name=""/>
          <p:cNvSpPr/>
          <p:nvPr/>
        </p:nvSpPr>
        <p:spPr>
          <a:xfrm flipH="1">
            <a:off x="1085040" y="3546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5" name=""/>
          <p:cNvSpPr/>
          <p:nvPr/>
        </p:nvSpPr>
        <p:spPr>
          <a:xfrm flipH="1">
            <a:off x="941040" y="3762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6" name=""/>
          <p:cNvSpPr/>
          <p:nvPr/>
        </p:nvSpPr>
        <p:spPr>
          <a:xfrm flipH="1">
            <a:off x="941040" y="401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7" name=""/>
          <p:cNvSpPr/>
          <p:nvPr/>
        </p:nvSpPr>
        <p:spPr>
          <a:xfrm>
            <a:off x="1269360" y="441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8" name=""/>
          <p:cNvSpPr/>
          <p:nvPr/>
        </p:nvSpPr>
        <p:spPr>
          <a:xfrm>
            <a:off x="1089360" y="423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9" name=""/>
          <p:cNvSpPr/>
          <p:nvPr/>
        </p:nvSpPr>
        <p:spPr>
          <a:xfrm>
            <a:off x="1089360" y="459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0" name=""/>
          <p:cNvSpPr/>
          <p:nvPr/>
        </p:nvSpPr>
        <p:spPr>
          <a:xfrm>
            <a:off x="945360" y="4806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1" name=""/>
          <p:cNvSpPr/>
          <p:nvPr/>
        </p:nvSpPr>
        <p:spPr>
          <a:xfrm>
            <a:off x="945360" y="5058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2" name=""/>
          <p:cNvSpPr/>
          <p:nvPr/>
        </p:nvSpPr>
        <p:spPr>
          <a:xfrm flipH="1">
            <a:off x="365040" y="545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3" name=""/>
          <p:cNvSpPr/>
          <p:nvPr/>
        </p:nvSpPr>
        <p:spPr>
          <a:xfrm flipH="1">
            <a:off x="545040" y="527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4" name=""/>
          <p:cNvSpPr/>
          <p:nvPr/>
        </p:nvSpPr>
        <p:spPr>
          <a:xfrm>
            <a:off x="360000" y="21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5" name=""/>
          <p:cNvSpPr/>
          <p:nvPr/>
        </p:nvSpPr>
        <p:spPr>
          <a:xfrm>
            <a:off x="540000" y="39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6" name=""/>
          <p:cNvSpPr/>
          <p:nvPr/>
        </p:nvSpPr>
        <p:spPr>
          <a:xfrm>
            <a:off x="540000" y="3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7" name=""/>
          <p:cNvSpPr/>
          <p:nvPr/>
        </p:nvSpPr>
        <p:spPr>
          <a:xfrm>
            <a:off x="684000" y="612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8" name=""/>
          <p:cNvSpPr/>
          <p:nvPr/>
        </p:nvSpPr>
        <p:spPr>
          <a:xfrm>
            <a:off x="684000" y="86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9" name=""/>
          <p:cNvSpPr/>
          <p:nvPr/>
        </p:nvSpPr>
        <p:spPr>
          <a:xfrm flipH="1">
            <a:off x="355680" y="126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0" name=""/>
          <p:cNvSpPr/>
          <p:nvPr/>
        </p:nvSpPr>
        <p:spPr>
          <a:xfrm flipH="1">
            <a:off x="535680" y="108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1" name=""/>
          <p:cNvSpPr/>
          <p:nvPr/>
        </p:nvSpPr>
        <p:spPr>
          <a:xfrm flipH="1">
            <a:off x="535680" y="144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2" name=""/>
          <p:cNvSpPr/>
          <p:nvPr/>
        </p:nvSpPr>
        <p:spPr>
          <a:xfrm flipH="1">
            <a:off x="679680" y="165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3" name=""/>
          <p:cNvSpPr/>
          <p:nvPr/>
        </p:nvSpPr>
        <p:spPr>
          <a:xfrm flipH="1">
            <a:off x="679680" y="1908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4" name=""/>
          <p:cNvSpPr/>
          <p:nvPr/>
        </p:nvSpPr>
        <p:spPr>
          <a:xfrm>
            <a:off x="360000" y="230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5" name=""/>
          <p:cNvSpPr/>
          <p:nvPr/>
        </p:nvSpPr>
        <p:spPr>
          <a:xfrm>
            <a:off x="540000" y="212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6" name=""/>
          <p:cNvSpPr/>
          <p:nvPr/>
        </p:nvSpPr>
        <p:spPr>
          <a:xfrm>
            <a:off x="540000" y="2493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7" name=""/>
          <p:cNvSpPr/>
          <p:nvPr/>
        </p:nvSpPr>
        <p:spPr>
          <a:xfrm>
            <a:off x="684000" y="2709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8" name=""/>
          <p:cNvSpPr/>
          <p:nvPr/>
        </p:nvSpPr>
        <p:spPr>
          <a:xfrm>
            <a:off x="684000" y="2961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9" name=""/>
          <p:cNvSpPr/>
          <p:nvPr/>
        </p:nvSpPr>
        <p:spPr>
          <a:xfrm flipH="1">
            <a:off x="355680" y="3357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0" name=""/>
          <p:cNvSpPr/>
          <p:nvPr/>
        </p:nvSpPr>
        <p:spPr>
          <a:xfrm flipH="1">
            <a:off x="554400" y="3177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1" name=""/>
          <p:cNvSpPr/>
          <p:nvPr/>
        </p:nvSpPr>
        <p:spPr>
          <a:xfrm flipH="1">
            <a:off x="545040" y="3546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2" name=""/>
          <p:cNvSpPr/>
          <p:nvPr/>
        </p:nvSpPr>
        <p:spPr>
          <a:xfrm flipH="1">
            <a:off x="689040" y="3762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3" name=""/>
          <p:cNvSpPr/>
          <p:nvPr/>
        </p:nvSpPr>
        <p:spPr>
          <a:xfrm flipH="1">
            <a:off x="689040" y="401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4" name=""/>
          <p:cNvSpPr/>
          <p:nvPr/>
        </p:nvSpPr>
        <p:spPr>
          <a:xfrm>
            <a:off x="369360" y="441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5" name=""/>
          <p:cNvSpPr/>
          <p:nvPr/>
        </p:nvSpPr>
        <p:spPr>
          <a:xfrm>
            <a:off x="549360" y="423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6" name=""/>
          <p:cNvSpPr/>
          <p:nvPr/>
        </p:nvSpPr>
        <p:spPr>
          <a:xfrm>
            <a:off x="549360" y="459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7" name=""/>
          <p:cNvSpPr/>
          <p:nvPr/>
        </p:nvSpPr>
        <p:spPr>
          <a:xfrm>
            <a:off x="693360" y="4806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8" name=""/>
          <p:cNvSpPr/>
          <p:nvPr/>
        </p:nvSpPr>
        <p:spPr>
          <a:xfrm>
            <a:off x="693360" y="5058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9" name=""/>
          <p:cNvSpPr/>
          <p:nvPr/>
        </p:nvSpPr>
        <p:spPr>
          <a:xfrm flipH="1">
            <a:off x="1265040" y="545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80" name=""/>
          <p:cNvSpPr/>
          <p:nvPr/>
        </p:nvSpPr>
        <p:spPr>
          <a:xfrm flipH="1">
            <a:off x="1085040" y="527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81" name="PlaceHolder 1"/>
          <p:cNvSpPr>
            <a:spLocks noGrp="1"/>
          </p:cNvSpPr>
          <p:nvPr>
            <p:ph type="ftr" idx="1"/>
          </p:nvPr>
        </p:nvSpPr>
        <p:spPr>
          <a:xfrm>
            <a:off x="3987000" y="5164920"/>
            <a:ext cx="3191760" cy="38736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82" name="PlaceHolder 2"/>
          <p:cNvSpPr>
            <a:spLocks noGrp="1"/>
          </p:cNvSpPr>
          <p:nvPr>
            <p:ph type="sldNum" idx="2"/>
          </p:nvPr>
        </p:nvSpPr>
        <p:spPr>
          <a:xfrm>
            <a:off x="7227000" y="5164920"/>
            <a:ext cx="2345040" cy="38736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4777DBBE-5542-48C6-8B15-D5E392DF99BE}" type="slidenum">
              <a:rPr b="0" lang="en-US" sz="1400" spc="-1" strike="noStrike">
                <a:latin typeface="Arial"/>
              </a:rPr>
              <a:t>&lt;number&gt;</a:t>
            </a:fld>
            <a:endParaRPr b="0" lang="en-US" sz="1400" spc="-1" strike="noStrike">
              <a:latin typeface="Times New Roman"/>
            </a:endParaRPr>
          </a:p>
        </p:txBody>
      </p:sp>
      <p:sp>
        <p:nvSpPr>
          <p:cNvPr id="83" name="PlaceHolder 3"/>
          <p:cNvSpPr>
            <a:spLocks noGrp="1"/>
          </p:cNvSpPr>
          <p:nvPr>
            <p:ph type="dt" idx="3"/>
          </p:nvPr>
        </p:nvSpPr>
        <p:spPr>
          <a:xfrm>
            <a:off x="1584000" y="5164920"/>
            <a:ext cx="2345040" cy="38736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4"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9" name=""/>
          <p:cNvSpPr/>
          <p:nvPr/>
        </p:nvSpPr>
        <p:spPr>
          <a:xfrm>
            <a:off x="540000" y="306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0" name=""/>
          <p:cNvSpPr/>
          <p:nvPr/>
        </p:nvSpPr>
        <p:spPr>
          <a:xfrm>
            <a:off x="720000" y="486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1" name=""/>
          <p:cNvSpPr/>
          <p:nvPr/>
        </p:nvSpPr>
        <p:spPr>
          <a:xfrm>
            <a:off x="864000" y="702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2" name=""/>
          <p:cNvSpPr/>
          <p:nvPr/>
        </p:nvSpPr>
        <p:spPr>
          <a:xfrm>
            <a:off x="720000" y="126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3" name=""/>
          <p:cNvSpPr/>
          <p:nvPr/>
        </p:nvSpPr>
        <p:spPr>
          <a:xfrm>
            <a:off x="864000" y="954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4" name=""/>
          <p:cNvSpPr/>
          <p:nvPr/>
        </p:nvSpPr>
        <p:spPr>
          <a:xfrm flipH="1">
            <a:off x="537120" y="1350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5" name=""/>
          <p:cNvSpPr/>
          <p:nvPr/>
        </p:nvSpPr>
        <p:spPr>
          <a:xfrm flipH="1">
            <a:off x="717120" y="1170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6" name=""/>
          <p:cNvSpPr/>
          <p:nvPr/>
        </p:nvSpPr>
        <p:spPr>
          <a:xfrm flipH="1">
            <a:off x="717120" y="1530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7" name=""/>
          <p:cNvSpPr/>
          <p:nvPr/>
        </p:nvSpPr>
        <p:spPr>
          <a:xfrm flipH="1">
            <a:off x="861120" y="1746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8" name=""/>
          <p:cNvSpPr/>
          <p:nvPr/>
        </p:nvSpPr>
        <p:spPr>
          <a:xfrm flipH="1">
            <a:off x="861120" y="1998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9" name=""/>
          <p:cNvSpPr/>
          <p:nvPr/>
        </p:nvSpPr>
        <p:spPr>
          <a:xfrm>
            <a:off x="540000" y="2394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0" name=""/>
          <p:cNvSpPr/>
          <p:nvPr/>
        </p:nvSpPr>
        <p:spPr>
          <a:xfrm>
            <a:off x="720000" y="2214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1" name=""/>
          <p:cNvSpPr/>
          <p:nvPr/>
        </p:nvSpPr>
        <p:spPr>
          <a:xfrm>
            <a:off x="720000" y="2583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2" name=""/>
          <p:cNvSpPr/>
          <p:nvPr/>
        </p:nvSpPr>
        <p:spPr>
          <a:xfrm>
            <a:off x="864000" y="2799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3" name=""/>
          <p:cNvSpPr/>
          <p:nvPr/>
        </p:nvSpPr>
        <p:spPr>
          <a:xfrm>
            <a:off x="864000" y="3051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4" name=""/>
          <p:cNvSpPr/>
          <p:nvPr/>
        </p:nvSpPr>
        <p:spPr>
          <a:xfrm flipH="1">
            <a:off x="537120" y="3447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5" name=""/>
          <p:cNvSpPr/>
          <p:nvPr/>
        </p:nvSpPr>
        <p:spPr>
          <a:xfrm flipH="1">
            <a:off x="735840" y="3267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6" name=""/>
          <p:cNvSpPr/>
          <p:nvPr/>
        </p:nvSpPr>
        <p:spPr>
          <a:xfrm flipH="1">
            <a:off x="726480" y="3636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7" name=""/>
          <p:cNvSpPr/>
          <p:nvPr/>
        </p:nvSpPr>
        <p:spPr>
          <a:xfrm flipH="1">
            <a:off x="870480" y="3852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8" name=""/>
          <p:cNvSpPr/>
          <p:nvPr/>
        </p:nvSpPr>
        <p:spPr>
          <a:xfrm flipH="1">
            <a:off x="870480" y="4104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9" name=""/>
          <p:cNvSpPr/>
          <p:nvPr/>
        </p:nvSpPr>
        <p:spPr>
          <a:xfrm>
            <a:off x="549360" y="4500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20" name=""/>
          <p:cNvSpPr/>
          <p:nvPr/>
        </p:nvSpPr>
        <p:spPr>
          <a:xfrm>
            <a:off x="729360" y="4320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21" name=""/>
          <p:cNvSpPr/>
          <p:nvPr/>
        </p:nvSpPr>
        <p:spPr>
          <a:xfrm>
            <a:off x="729360" y="4680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22" name=""/>
          <p:cNvSpPr/>
          <p:nvPr/>
        </p:nvSpPr>
        <p:spPr>
          <a:xfrm>
            <a:off x="873360" y="4896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23" name=""/>
          <p:cNvSpPr/>
          <p:nvPr/>
        </p:nvSpPr>
        <p:spPr>
          <a:xfrm>
            <a:off x="873360" y="5148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24" name=""/>
          <p:cNvSpPr/>
          <p:nvPr/>
        </p:nvSpPr>
        <p:spPr>
          <a:xfrm flipH="1">
            <a:off x="546480" y="5544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25" name=""/>
          <p:cNvSpPr/>
          <p:nvPr/>
        </p:nvSpPr>
        <p:spPr>
          <a:xfrm flipH="1">
            <a:off x="726480" y="5364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26" name=""/>
          <p:cNvSpPr/>
          <p:nvPr/>
        </p:nvSpPr>
        <p:spPr>
          <a:xfrm>
            <a:off x="1260000" y="21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27" name=""/>
          <p:cNvSpPr/>
          <p:nvPr/>
        </p:nvSpPr>
        <p:spPr>
          <a:xfrm>
            <a:off x="1080000" y="39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28" name=""/>
          <p:cNvSpPr/>
          <p:nvPr/>
        </p:nvSpPr>
        <p:spPr>
          <a:xfrm>
            <a:off x="1080000" y="3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29" name=""/>
          <p:cNvSpPr/>
          <p:nvPr/>
        </p:nvSpPr>
        <p:spPr>
          <a:xfrm>
            <a:off x="936000" y="612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30" name=""/>
          <p:cNvSpPr/>
          <p:nvPr/>
        </p:nvSpPr>
        <p:spPr>
          <a:xfrm>
            <a:off x="936000" y="86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31" name=""/>
          <p:cNvSpPr/>
          <p:nvPr/>
        </p:nvSpPr>
        <p:spPr>
          <a:xfrm flipH="1">
            <a:off x="1255680" y="126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32" name=""/>
          <p:cNvSpPr/>
          <p:nvPr/>
        </p:nvSpPr>
        <p:spPr>
          <a:xfrm flipH="1">
            <a:off x="1075680" y="108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33" name=""/>
          <p:cNvSpPr/>
          <p:nvPr/>
        </p:nvSpPr>
        <p:spPr>
          <a:xfrm flipH="1">
            <a:off x="1075680" y="144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34" name=""/>
          <p:cNvSpPr/>
          <p:nvPr/>
        </p:nvSpPr>
        <p:spPr>
          <a:xfrm flipH="1">
            <a:off x="931680" y="165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35" name=""/>
          <p:cNvSpPr/>
          <p:nvPr/>
        </p:nvSpPr>
        <p:spPr>
          <a:xfrm flipH="1">
            <a:off x="931680" y="1908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36" name=""/>
          <p:cNvSpPr/>
          <p:nvPr/>
        </p:nvSpPr>
        <p:spPr>
          <a:xfrm>
            <a:off x="1260000" y="230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37" name=""/>
          <p:cNvSpPr/>
          <p:nvPr/>
        </p:nvSpPr>
        <p:spPr>
          <a:xfrm>
            <a:off x="1080000" y="212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38" name=""/>
          <p:cNvSpPr/>
          <p:nvPr/>
        </p:nvSpPr>
        <p:spPr>
          <a:xfrm>
            <a:off x="1080000" y="2493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39" name=""/>
          <p:cNvSpPr/>
          <p:nvPr/>
        </p:nvSpPr>
        <p:spPr>
          <a:xfrm>
            <a:off x="936000" y="2709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40" name=""/>
          <p:cNvSpPr/>
          <p:nvPr/>
        </p:nvSpPr>
        <p:spPr>
          <a:xfrm>
            <a:off x="936000" y="2961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41" name=""/>
          <p:cNvSpPr/>
          <p:nvPr/>
        </p:nvSpPr>
        <p:spPr>
          <a:xfrm flipH="1">
            <a:off x="1255680" y="3357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42" name=""/>
          <p:cNvSpPr/>
          <p:nvPr/>
        </p:nvSpPr>
        <p:spPr>
          <a:xfrm flipH="1">
            <a:off x="1094400" y="3177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43" name=""/>
          <p:cNvSpPr/>
          <p:nvPr/>
        </p:nvSpPr>
        <p:spPr>
          <a:xfrm flipH="1">
            <a:off x="1085040" y="3546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44" name=""/>
          <p:cNvSpPr/>
          <p:nvPr/>
        </p:nvSpPr>
        <p:spPr>
          <a:xfrm flipH="1">
            <a:off x="941040" y="3762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45" name=""/>
          <p:cNvSpPr/>
          <p:nvPr/>
        </p:nvSpPr>
        <p:spPr>
          <a:xfrm flipH="1">
            <a:off x="941040" y="401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46" name=""/>
          <p:cNvSpPr/>
          <p:nvPr/>
        </p:nvSpPr>
        <p:spPr>
          <a:xfrm>
            <a:off x="1269360" y="441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47" name=""/>
          <p:cNvSpPr/>
          <p:nvPr/>
        </p:nvSpPr>
        <p:spPr>
          <a:xfrm>
            <a:off x="1089360" y="423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48" name=""/>
          <p:cNvSpPr/>
          <p:nvPr/>
        </p:nvSpPr>
        <p:spPr>
          <a:xfrm>
            <a:off x="1089360" y="459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49" name=""/>
          <p:cNvSpPr/>
          <p:nvPr/>
        </p:nvSpPr>
        <p:spPr>
          <a:xfrm>
            <a:off x="945360" y="4806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50" name=""/>
          <p:cNvSpPr/>
          <p:nvPr/>
        </p:nvSpPr>
        <p:spPr>
          <a:xfrm>
            <a:off x="945360" y="5058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51" name=""/>
          <p:cNvSpPr/>
          <p:nvPr/>
        </p:nvSpPr>
        <p:spPr>
          <a:xfrm flipH="1">
            <a:off x="365040" y="545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52" name=""/>
          <p:cNvSpPr/>
          <p:nvPr/>
        </p:nvSpPr>
        <p:spPr>
          <a:xfrm flipH="1">
            <a:off x="545040" y="527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53" name=""/>
          <p:cNvSpPr/>
          <p:nvPr/>
        </p:nvSpPr>
        <p:spPr>
          <a:xfrm>
            <a:off x="360000" y="21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54" name=""/>
          <p:cNvSpPr/>
          <p:nvPr/>
        </p:nvSpPr>
        <p:spPr>
          <a:xfrm>
            <a:off x="540000" y="39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55" name=""/>
          <p:cNvSpPr/>
          <p:nvPr/>
        </p:nvSpPr>
        <p:spPr>
          <a:xfrm>
            <a:off x="540000" y="3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56" name=""/>
          <p:cNvSpPr/>
          <p:nvPr/>
        </p:nvSpPr>
        <p:spPr>
          <a:xfrm>
            <a:off x="684000" y="612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57" name=""/>
          <p:cNvSpPr/>
          <p:nvPr/>
        </p:nvSpPr>
        <p:spPr>
          <a:xfrm>
            <a:off x="684000" y="86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58" name=""/>
          <p:cNvSpPr/>
          <p:nvPr/>
        </p:nvSpPr>
        <p:spPr>
          <a:xfrm flipH="1">
            <a:off x="355680" y="126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59" name=""/>
          <p:cNvSpPr/>
          <p:nvPr/>
        </p:nvSpPr>
        <p:spPr>
          <a:xfrm flipH="1">
            <a:off x="535680" y="108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60" name=""/>
          <p:cNvSpPr/>
          <p:nvPr/>
        </p:nvSpPr>
        <p:spPr>
          <a:xfrm flipH="1">
            <a:off x="535680" y="144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61" name=""/>
          <p:cNvSpPr/>
          <p:nvPr/>
        </p:nvSpPr>
        <p:spPr>
          <a:xfrm flipH="1">
            <a:off x="679680" y="165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62" name=""/>
          <p:cNvSpPr/>
          <p:nvPr/>
        </p:nvSpPr>
        <p:spPr>
          <a:xfrm flipH="1">
            <a:off x="679680" y="1908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63" name=""/>
          <p:cNvSpPr/>
          <p:nvPr/>
        </p:nvSpPr>
        <p:spPr>
          <a:xfrm>
            <a:off x="360000" y="230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64" name=""/>
          <p:cNvSpPr/>
          <p:nvPr/>
        </p:nvSpPr>
        <p:spPr>
          <a:xfrm>
            <a:off x="540000" y="212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65" name=""/>
          <p:cNvSpPr/>
          <p:nvPr/>
        </p:nvSpPr>
        <p:spPr>
          <a:xfrm>
            <a:off x="540000" y="2493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66" name=""/>
          <p:cNvSpPr/>
          <p:nvPr/>
        </p:nvSpPr>
        <p:spPr>
          <a:xfrm>
            <a:off x="684000" y="2709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67" name=""/>
          <p:cNvSpPr/>
          <p:nvPr/>
        </p:nvSpPr>
        <p:spPr>
          <a:xfrm>
            <a:off x="684000" y="2961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68" name=""/>
          <p:cNvSpPr/>
          <p:nvPr/>
        </p:nvSpPr>
        <p:spPr>
          <a:xfrm flipH="1">
            <a:off x="355680" y="3357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69" name=""/>
          <p:cNvSpPr/>
          <p:nvPr/>
        </p:nvSpPr>
        <p:spPr>
          <a:xfrm flipH="1">
            <a:off x="554400" y="3177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70" name=""/>
          <p:cNvSpPr/>
          <p:nvPr/>
        </p:nvSpPr>
        <p:spPr>
          <a:xfrm flipH="1">
            <a:off x="545040" y="3546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71" name=""/>
          <p:cNvSpPr/>
          <p:nvPr/>
        </p:nvSpPr>
        <p:spPr>
          <a:xfrm flipH="1">
            <a:off x="689040" y="3762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72" name=""/>
          <p:cNvSpPr/>
          <p:nvPr/>
        </p:nvSpPr>
        <p:spPr>
          <a:xfrm flipH="1">
            <a:off x="689040" y="401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73" name=""/>
          <p:cNvSpPr/>
          <p:nvPr/>
        </p:nvSpPr>
        <p:spPr>
          <a:xfrm>
            <a:off x="369360" y="441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74" name=""/>
          <p:cNvSpPr/>
          <p:nvPr/>
        </p:nvSpPr>
        <p:spPr>
          <a:xfrm>
            <a:off x="549360" y="423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75" name=""/>
          <p:cNvSpPr/>
          <p:nvPr/>
        </p:nvSpPr>
        <p:spPr>
          <a:xfrm>
            <a:off x="549360" y="459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76" name=""/>
          <p:cNvSpPr/>
          <p:nvPr/>
        </p:nvSpPr>
        <p:spPr>
          <a:xfrm>
            <a:off x="693360" y="4806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77" name=""/>
          <p:cNvSpPr/>
          <p:nvPr/>
        </p:nvSpPr>
        <p:spPr>
          <a:xfrm>
            <a:off x="693360" y="5058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178" name=""/>
          <p:cNvSpPr/>
          <p:nvPr/>
        </p:nvSpPr>
        <p:spPr>
          <a:xfrm flipH="1">
            <a:off x="1265040" y="545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79" name=""/>
          <p:cNvSpPr/>
          <p:nvPr/>
        </p:nvSpPr>
        <p:spPr>
          <a:xfrm flipH="1">
            <a:off x="1085040" y="527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180"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181" name="PlaceHolder 2"/>
          <p:cNvSpPr>
            <a:spLocks noGrp="1"/>
          </p:cNvSpPr>
          <p:nvPr>
            <p:ph type="ftr" idx="28"/>
          </p:nvPr>
        </p:nvSpPr>
        <p:spPr>
          <a:xfrm>
            <a:off x="3987000" y="5164920"/>
            <a:ext cx="3191760" cy="38736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1182" name="PlaceHolder 3"/>
          <p:cNvSpPr>
            <a:spLocks noGrp="1"/>
          </p:cNvSpPr>
          <p:nvPr>
            <p:ph type="sldNum" idx="29"/>
          </p:nvPr>
        </p:nvSpPr>
        <p:spPr>
          <a:xfrm>
            <a:off x="7227000" y="5164920"/>
            <a:ext cx="2345040" cy="38736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9B011B02-E368-4184-838C-4C7B6F3CA52A}" type="slidenum">
              <a:rPr b="0" lang="en-US" sz="1400" spc="-1" strike="noStrike">
                <a:latin typeface="Arial"/>
              </a:rPr>
              <a:t>&lt;number&gt;</a:t>
            </a:fld>
            <a:endParaRPr b="0" lang="en-US" sz="1400" spc="-1" strike="noStrike">
              <a:latin typeface="Times New Roman"/>
            </a:endParaRPr>
          </a:p>
        </p:txBody>
      </p:sp>
      <p:sp>
        <p:nvSpPr>
          <p:cNvPr id="1183" name="PlaceHolder 4"/>
          <p:cNvSpPr>
            <a:spLocks noGrp="1"/>
          </p:cNvSpPr>
          <p:nvPr>
            <p:ph type="dt" idx="30"/>
          </p:nvPr>
        </p:nvSpPr>
        <p:spPr>
          <a:xfrm>
            <a:off x="1584000" y="5164920"/>
            <a:ext cx="2345040" cy="38736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18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
          <p:cNvSpPr/>
          <p:nvPr/>
        </p:nvSpPr>
        <p:spPr>
          <a:xfrm>
            <a:off x="540000" y="306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3" name=""/>
          <p:cNvSpPr/>
          <p:nvPr/>
        </p:nvSpPr>
        <p:spPr>
          <a:xfrm>
            <a:off x="720000" y="486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4" name=""/>
          <p:cNvSpPr/>
          <p:nvPr/>
        </p:nvSpPr>
        <p:spPr>
          <a:xfrm>
            <a:off x="864000" y="702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5" name=""/>
          <p:cNvSpPr/>
          <p:nvPr/>
        </p:nvSpPr>
        <p:spPr>
          <a:xfrm>
            <a:off x="720000" y="126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6" name=""/>
          <p:cNvSpPr/>
          <p:nvPr/>
        </p:nvSpPr>
        <p:spPr>
          <a:xfrm>
            <a:off x="864000" y="954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7" name=""/>
          <p:cNvSpPr/>
          <p:nvPr/>
        </p:nvSpPr>
        <p:spPr>
          <a:xfrm flipH="1">
            <a:off x="537120" y="1350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8" name=""/>
          <p:cNvSpPr/>
          <p:nvPr/>
        </p:nvSpPr>
        <p:spPr>
          <a:xfrm flipH="1">
            <a:off x="717120" y="1170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9" name=""/>
          <p:cNvSpPr/>
          <p:nvPr/>
        </p:nvSpPr>
        <p:spPr>
          <a:xfrm flipH="1">
            <a:off x="717120" y="1530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0" name=""/>
          <p:cNvSpPr/>
          <p:nvPr/>
        </p:nvSpPr>
        <p:spPr>
          <a:xfrm flipH="1">
            <a:off x="861120" y="1746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1" name=""/>
          <p:cNvSpPr/>
          <p:nvPr/>
        </p:nvSpPr>
        <p:spPr>
          <a:xfrm flipH="1">
            <a:off x="861120" y="1998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2" name=""/>
          <p:cNvSpPr/>
          <p:nvPr/>
        </p:nvSpPr>
        <p:spPr>
          <a:xfrm>
            <a:off x="540000" y="2394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3" name=""/>
          <p:cNvSpPr/>
          <p:nvPr/>
        </p:nvSpPr>
        <p:spPr>
          <a:xfrm>
            <a:off x="720000" y="2214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4" name=""/>
          <p:cNvSpPr/>
          <p:nvPr/>
        </p:nvSpPr>
        <p:spPr>
          <a:xfrm>
            <a:off x="720000" y="2583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5" name=""/>
          <p:cNvSpPr/>
          <p:nvPr/>
        </p:nvSpPr>
        <p:spPr>
          <a:xfrm>
            <a:off x="864000" y="2799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6" name=""/>
          <p:cNvSpPr/>
          <p:nvPr/>
        </p:nvSpPr>
        <p:spPr>
          <a:xfrm>
            <a:off x="864000" y="3051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7" name=""/>
          <p:cNvSpPr/>
          <p:nvPr/>
        </p:nvSpPr>
        <p:spPr>
          <a:xfrm flipH="1">
            <a:off x="537120" y="3447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8" name=""/>
          <p:cNvSpPr/>
          <p:nvPr/>
        </p:nvSpPr>
        <p:spPr>
          <a:xfrm flipH="1">
            <a:off x="735840" y="3267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9" name=""/>
          <p:cNvSpPr/>
          <p:nvPr/>
        </p:nvSpPr>
        <p:spPr>
          <a:xfrm flipH="1">
            <a:off x="726480" y="3636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0" name=""/>
          <p:cNvSpPr/>
          <p:nvPr/>
        </p:nvSpPr>
        <p:spPr>
          <a:xfrm flipH="1">
            <a:off x="870480" y="3852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1" name=""/>
          <p:cNvSpPr/>
          <p:nvPr/>
        </p:nvSpPr>
        <p:spPr>
          <a:xfrm flipH="1">
            <a:off x="870480" y="4104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2" name=""/>
          <p:cNvSpPr/>
          <p:nvPr/>
        </p:nvSpPr>
        <p:spPr>
          <a:xfrm>
            <a:off x="549360" y="4500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3" name=""/>
          <p:cNvSpPr/>
          <p:nvPr/>
        </p:nvSpPr>
        <p:spPr>
          <a:xfrm>
            <a:off x="729360" y="4320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4" name=""/>
          <p:cNvSpPr/>
          <p:nvPr/>
        </p:nvSpPr>
        <p:spPr>
          <a:xfrm>
            <a:off x="729360" y="4680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5" name=""/>
          <p:cNvSpPr/>
          <p:nvPr/>
        </p:nvSpPr>
        <p:spPr>
          <a:xfrm>
            <a:off x="873360" y="4896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6" name=""/>
          <p:cNvSpPr/>
          <p:nvPr/>
        </p:nvSpPr>
        <p:spPr>
          <a:xfrm>
            <a:off x="873360" y="5148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7" name=""/>
          <p:cNvSpPr/>
          <p:nvPr/>
        </p:nvSpPr>
        <p:spPr>
          <a:xfrm flipH="1">
            <a:off x="546480" y="5544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8" name=""/>
          <p:cNvSpPr/>
          <p:nvPr/>
        </p:nvSpPr>
        <p:spPr>
          <a:xfrm flipH="1">
            <a:off x="726480" y="5364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9" name=""/>
          <p:cNvSpPr/>
          <p:nvPr/>
        </p:nvSpPr>
        <p:spPr>
          <a:xfrm>
            <a:off x="1260000" y="21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50" name=""/>
          <p:cNvSpPr/>
          <p:nvPr/>
        </p:nvSpPr>
        <p:spPr>
          <a:xfrm>
            <a:off x="1080000" y="39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51" name=""/>
          <p:cNvSpPr/>
          <p:nvPr/>
        </p:nvSpPr>
        <p:spPr>
          <a:xfrm>
            <a:off x="1080000" y="3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52" name=""/>
          <p:cNvSpPr/>
          <p:nvPr/>
        </p:nvSpPr>
        <p:spPr>
          <a:xfrm>
            <a:off x="936000" y="612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53" name=""/>
          <p:cNvSpPr/>
          <p:nvPr/>
        </p:nvSpPr>
        <p:spPr>
          <a:xfrm>
            <a:off x="936000" y="86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54" name=""/>
          <p:cNvSpPr/>
          <p:nvPr/>
        </p:nvSpPr>
        <p:spPr>
          <a:xfrm flipH="1">
            <a:off x="1255680" y="126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55" name=""/>
          <p:cNvSpPr/>
          <p:nvPr/>
        </p:nvSpPr>
        <p:spPr>
          <a:xfrm flipH="1">
            <a:off x="1075680" y="108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56" name=""/>
          <p:cNvSpPr/>
          <p:nvPr/>
        </p:nvSpPr>
        <p:spPr>
          <a:xfrm flipH="1">
            <a:off x="1075680" y="144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57" name=""/>
          <p:cNvSpPr/>
          <p:nvPr/>
        </p:nvSpPr>
        <p:spPr>
          <a:xfrm flipH="1">
            <a:off x="931680" y="165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58" name=""/>
          <p:cNvSpPr/>
          <p:nvPr/>
        </p:nvSpPr>
        <p:spPr>
          <a:xfrm flipH="1">
            <a:off x="931680" y="1908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59" name=""/>
          <p:cNvSpPr/>
          <p:nvPr/>
        </p:nvSpPr>
        <p:spPr>
          <a:xfrm>
            <a:off x="1260000" y="230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60" name=""/>
          <p:cNvSpPr/>
          <p:nvPr/>
        </p:nvSpPr>
        <p:spPr>
          <a:xfrm>
            <a:off x="1080000" y="212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61" name=""/>
          <p:cNvSpPr/>
          <p:nvPr/>
        </p:nvSpPr>
        <p:spPr>
          <a:xfrm>
            <a:off x="1080000" y="2493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62" name=""/>
          <p:cNvSpPr/>
          <p:nvPr/>
        </p:nvSpPr>
        <p:spPr>
          <a:xfrm>
            <a:off x="936000" y="2709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63" name=""/>
          <p:cNvSpPr/>
          <p:nvPr/>
        </p:nvSpPr>
        <p:spPr>
          <a:xfrm>
            <a:off x="936000" y="2961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64" name=""/>
          <p:cNvSpPr/>
          <p:nvPr/>
        </p:nvSpPr>
        <p:spPr>
          <a:xfrm flipH="1">
            <a:off x="1255680" y="3357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65" name=""/>
          <p:cNvSpPr/>
          <p:nvPr/>
        </p:nvSpPr>
        <p:spPr>
          <a:xfrm flipH="1">
            <a:off x="1094400" y="3177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66" name=""/>
          <p:cNvSpPr/>
          <p:nvPr/>
        </p:nvSpPr>
        <p:spPr>
          <a:xfrm flipH="1">
            <a:off x="1085040" y="3546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67" name=""/>
          <p:cNvSpPr/>
          <p:nvPr/>
        </p:nvSpPr>
        <p:spPr>
          <a:xfrm flipH="1">
            <a:off x="941040" y="3762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68" name=""/>
          <p:cNvSpPr/>
          <p:nvPr/>
        </p:nvSpPr>
        <p:spPr>
          <a:xfrm flipH="1">
            <a:off x="941040" y="401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69" name=""/>
          <p:cNvSpPr/>
          <p:nvPr/>
        </p:nvSpPr>
        <p:spPr>
          <a:xfrm>
            <a:off x="1269360" y="441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70" name=""/>
          <p:cNvSpPr/>
          <p:nvPr/>
        </p:nvSpPr>
        <p:spPr>
          <a:xfrm>
            <a:off x="1089360" y="423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71" name=""/>
          <p:cNvSpPr/>
          <p:nvPr/>
        </p:nvSpPr>
        <p:spPr>
          <a:xfrm>
            <a:off x="1089360" y="459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72" name=""/>
          <p:cNvSpPr/>
          <p:nvPr/>
        </p:nvSpPr>
        <p:spPr>
          <a:xfrm>
            <a:off x="945360" y="4806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73" name=""/>
          <p:cNvSpPr/>
          <p:nvPr/>
        </p:nvSpPr>
        <p:spPr>
          <a:xfrm>
            <a:off x="945360" y="5058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74" name=""/>
          <p:cNvSpPr/>
          <p:nvPr/>
        </p:nvSpPr>
        <p:spPr>
          <a:xfrm flipH="1">
            <a:off x="365040" y="545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75" name=""/>
          <p:cNvSpPr/>
          <p:nvPr/>
        </p:nvSpPr>
        <p:spPr>
          <a:xfrm flipH="1">
            <a:off x="545040" y="527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76" name=""/>
          <p:cNvSpPr/>
          <p:nvPr/>
        </p:nvSpPr>
        <p:spPr>
          <a:xfrm>
            <a:off x="360000" y="21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77" name=""/>
          <p:cNvSpPr/>
          <p:nvPr/>
        </p:nvSpPr>
        <p:spPr>
          <a:xfrm>
            <a:off x="540000" y="39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78" name=""/>
          <p:cNvSpPr/>
          <p:nvPr/>
        </p:nvSpPr>
        <p:spPr>
          <a:xfrm>
            <a:off x="540000" y="3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79" name=""/>
          <p:cNvSpPr/>
          <p:nvPr/>
        </p:nvSpPr>
        <p:spPr>
          <a:xfrm>
            <a:off x="684000" y="612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80" name=""/>
          <p:cNvSpPr/>
          <p:nvPr/>
        </p:nvSpPr>
        <p:spPr>
          <a:xfrm>
            <a:off x="684000" y="86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81" name=""/>
          <p:cNvSpPr/>
          <p:nvPr/>
        </p:nvSpPr>
        <p:spPr>
          <a:xfrm flipH="1">
            <a:off x="355680" y="126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82" name=""/>
          <p:cNvSpPr/>
          <p:nvPr/>
        </p:nvSpPr>
        <p:spPr>
          <a:xfrm flipH="1">
            <a:off x="535680" y="108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83" name=""/>
          <p:cNvSpPr/>
          <p:nvPr/>
        </p:nvSpPr>
        <p:spPr>
          <a:xfrm flipH="1">
            <a:off x="535680" y="144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84" name=""/>
          <p:cNvSpPr/>
          <p:nvPr/>
        </p:nvSpPr>
        <p:spPr>
          <a:xfrm flipH="1">
            <a:off x="679680" y="165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85" name=""/>
          <p:cNvSpPr/>
          <p:nvPr/>
        </p:nvSpPr>
        <p:spPr>
          <a:xfrm flipH="1">
            <a:off x="679680" y="1908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86" name=""/>
          <p:cNvSpPr/>
          <p:nvPr/>
        </p:nvSpPr>
        <p:spPr>
          <a:xfrm>
            <a:off x="360000" y="230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87" name=""/>
          <p:cNvSpPr/>
          <p:nvPr/>
        </p:nvSpPr>
        <p:spPr>
          <a:xfrm>
            <a:off x="540000" y="212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88" name=""/>
          <p:cNvSpPr/>
          <p:nvPr/>
        </p:nvSpPr>
        <p:spPr>
          <a:xfrm>
            <a:off x="540000" y="2493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89" name=""/>
          <p:cNvSpPr/>
          <p:nvPr/>
        </p:nvSpPr>
        <p:spPr>
          <a:xfrm>
            <a:off x="684000" y="2709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90" name=""/>
          <p:cNvSpPr/>
          <p:nvPr/>
        </p:nvSpPr>
        <p:spPr>
          <a:xfrm>
            <a:off x="684000" y="2961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91" name=""/>
          <p:cNvSpPr/>
          <p:nvPr/>
        </p:nvSpPr>
        <p:spPr>
          <a:xfrm flipH="1">
            <a:off x="355680" y="3357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92" name=""/>
          <p:cNvSpPr/>
          <p:nvPr/>
        </p:nvSpPr>
        <p:spPr>
          <a:xfrm flipH="1">
            <a:off x="554400" y="3177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93" name=""/>
          <p:cNvSpPr/>
          <p:nvPr/>
        </p:nvSpPr>
        <p:spPr>
          <a:xfrm flipH="1">
            <a:off x="545040" y="3546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94" name=""/>
          <p:cNvSpPr/>
          <p:nvPr/>
        </p:nvSpPr>
        <p:spPr>
          <a:xfrm flipH="1">
            <a:off x="689040" y="3762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95" name=""/>
          <p:cNvSpPr/>
          <p:nvPr/>
        </p:nvSpPr>
        <p:spPr>
          <a:xfrm flipH="1">
            <a:off x="689040" y="401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96" name=""/>
          <p:cNvSpPr/>
          <p:nvPr/>
        </p:nvSpPr>
        <p:spPr>
          <a:xfrm>
            <a:off x="369360" y="441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97" name=""/>
          <p:cNvSpPr/>
          <p:nvPr/>
        </p:nvSpPr>
        <p:spPr>
          <a:xfrm>
            <a:off x="549360" y="423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98" name=""/>
          <p:cNvSpPr/>
          <p:nvPr/>
        </p:nvSpPr>
        <p:spPr>
          <a:xfrm>
            <a:off x="549360" y="459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99" name=""/>
          <p:cNvSpPr/>
          <p:nvPr/>
        </p:nvSpPr>
        <p:spPr>
          <a:xfrm>
            <a:off x="693360" y="4806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200" name=""/>
          <p:cNvSpPr/>
          <p:nvPr/>
        </p:nvSpPr>
        <p:spPr>
          <a:xfrm>
            <a:off x="693360" y="5058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201" name=""/>
          <p:cNvSpPr/>
          <p:nvPr/>
        </p:nvSpPr>
        <p:spPr>
          <a:xfrm flipH="1">
            <a:off x="1265040" y="545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202" name=""/>
          <p:cNvSpPr/>
          <p:nvPr/>
        </p:nvSpPr>
        <p:spPr>
          <a:xfrm flipH="1">
            <a:off x="1085040" y="527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203" name="PlaceHolder 1"/>
          <p:cNvSpPr>
            <a:spLocks noGrp="1"/>
          </p:cNvSpPr>
          <p:nvPr>
            <p:ph type="ftr" idx="4"/>
          </p:nvPr>
        </p:nvSpPr>
        <p:spPr>
          <a:xfrm>
            <a:off x="3987000" y="5164920"/>
            <a:ext cx="3191760" cy="38736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204" name="PlaceHolder 2"/>
          <p:cNvSpPr>
            <a:spLocks noGrp="1"/>
          </p:cNvSpPr>
          <p:nvPr>
            <p:ph type="sldNum" idx="5"/>
          </p:nvPr>
        </p:nvSpPr>
        <p:spPr>
          <a:xfrm>
            <a:off x="7227000" y="5164920"/>
            <a:ext cx="2345040" cy="38736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F937DB5A-91DE-48CD-9C7E-40AEE50F63A8}" type="slidenum">
              <a:rPr b="0" lang="en-US" sz="1400" spc="-1" strike="noStrike">
                <a:latin typeface="Arial"/>
              </a:rPr>
              <a:t>&lt;number&gt;</a:t>
            </a:fld>
            <a:endParaRPr b="0" lang="en-US" sz="1400" spc="-1" strike="noStrike">
              <a:latin typeface="Times New Roman"/>
            </a:endParaRPr>
          </a:p>
        </p:txBody>
      </p:sp>
      <p:sp>
        <p:nvSpPr>
          <p:cNvPr id="205" name="PlaceHolder 3"/>
          <p:cNvSpPr>
            <a:spLocks noGrp="1"/>
          </p:cNvSpPr>
          <p:nvPr>
            <p:ph type="dt" idx="6"/>
          </p:nvPr>
        </p:nvSpPr>
        <p:spPr>
          <a:xfrm>
            <a:off x="1584000" y="5164920"/>
            <a:ext cx="2345040" cy="38736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206"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07"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
          <p:cNvSpPr/>
          <p:nvPr/>
        </p:nvSpPr>
        <p:spPr>
          <a:xfrm>
            <a:off x="540000" y="306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5" name=""/>
          <p:cNvSpPr/>
          <p:nvPr/>
        </p:nvSpPr>
        <p:spPr>
          <a:xfrm>
            <a:off x="720000" y="486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6" name=""/>
          <p:cNvSpPr/>
          <p:nvPr/>
        </p:nvSpPr>
        <p:spPr>
          <a:xfrm>
            <a:off x="864000" y="702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7" name=""/>
          <p:cNvSpPr/>
          <p:nvPr/>
        </p:nvSpPr>
        <p:spPr>
          <a:xfrm>
            <a:off x="720000" y="126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8" name=""/>
          <p:cNvSpPr/>
          <p:nvPr/>
        </p:nvSpPr>
        <p:spPr>
          <a:xfrm>
            <a:off x="864000" y="954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9" name=""/>
          <p:cNvSpPr/>
          <p:nvPr/>
        </p:nvSpPr>
        <p:spPr>
          <a:xfrm flipH="1">
            <a:off x="537120" y="1350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0" name=""/>
          <p:cNvSpPr/>
          <p:nvPr/>
        </p:nvSpPr>
        <p:spPr>
          <a:xfrm flipH="1">
            <a:off x="717120" y="1170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1" name=""/>
          <p:cNvSpPr/>
          <p:nvPr/>
        </p:nvSpPr>
        <p:spPr>
          <a:xfrm flipH="1">
            <a:off x="717120" y="1530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2" name=""/>
          <p:cNvSpPr/>
          <p:nvPr/>
        </p:nvSpPr>
        <p:spPr>
          <a:xfrm flipH="1">
            <a:off x="861120" y="1746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3" name=""/>
          <p:cNvSpPr/>
          <p:nvPr/>
        </p:nvSpPr>
        <p:spPr>
          <a:xfrm flipH="1">
            <a:off x="861120" y="1998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4" name=""/>
          <p:cNvSpPr/>
          <p:nvPr/>
        </p:nvSpPr>
        <p:spPr>
          <a:xfrm>
            <a:off x="540000" y="2394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5" name=""/>
          <p:cNvSpPr/>
          <p:nvPr/>
        </p:nvSpPr>
        <p:spPr>
          <a:xfrm>
            <a:off x="720000" y="2214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6" name=""/>
          <p:cNvSpPr/>
          <p:nvPr/>
        </p:nvSpPr>
        <p:spPr>
          <a:xfrm>
            <a:off x="720000" y="2583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7" name=""/>
          <p:cNvSpPr/>
          <p:nvPr/>
        </p:nvSpPr>
        <p:spPr>
          <a:xfrm>
            <a:off x="864000" y="2799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8" name=""/>
          <p:cNvSpPr/>
          <p:nvPr/>
        </p:nvSpPr>
        <p:spPr>
          <a:xfrm>
            <a:off x="864000" y="3051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9" name=""/>
          <p:cNvSpPr/>
          <p:nvPr/>
        </p:nvSpPr>
        <p:spPr>
          <a:xfrm flipH="1">
            <a:off x="537120" y="3447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0" name=""/>
          <p:cNvSpPr/>
          <p:nvPr/>
        </p:nvSpPr>
        <p:spPr>
          <a:xfrm flipH="1">
            <a:off x="735840" y="3267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1" name=""/>
          <p:cNvSpPr/>
          <p:nvPr/>
        </p:nvSpPr>
        <p:spPr>
          <a:xfrm flipH="1">
            <a:off x="726480" y="3636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2" name=""/>
          <p:cNvSpPr/>
          <p:nvPr/>
        </p:nvSpPr>
        <p:spPr>
          <a:xfrm flipH="1">
            <a:off x="870480" y="3852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3" name=""/>
          <p:cNvSpPr/>
          <p:nvPr/>
        </p:nvSpPr>
        <p:spPr>
          <a:xfrm flipH="1">
            <a:off x="870480" y="4104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4" name=""/>
          <p:cNvSpPr/>
          <p:nvPr/>
        </p:nvSpPr>
        <p:spPr>
          <a:xfrm>
            <a:off x="549360" y="4500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5" name=""/>
          <p:cNvSpPr/>
          <p:nvPr/>
        </p:nvSpPr>
        <p:spPr>
          <a:xfrm>
            <a:off x="729360" y="4320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6" name=""/>
          <p:cNvSpPr/>
          <p:nvPr/>
        </p:nvSpPr>
        <p:spPr>
          <a:xfrm>
            <a:off x="729360" y="4680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7" name=""/>
          <p:cNvSpPr/>
          <p:nvPr/>
        </p:nvSpPr>
        <p:spPr>
          <a:xfrm>
            <a:off x="873360" y="4896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8" name=""/>
          <p:cNvSpPr/>
          <p:nvPr/>
        </p:nvSpPr>
        <p:spPr>
          <a:xfrm>
            <a:off x="873360" y="5148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9" name=""/>
          <p:cNvSpPr/>
          <p:nvPr/>
        </p:nvSpPr>
        <p:spPr>
          <a:xfrm flipH="1">
            <a:off x="546480" y="5544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70" name=""/>
          <p:cNvSpPr/>
          <p:nvPr/>
        </p:nvSpPr>
        <p:spPr>
          <a:xfrm flipH="1">
            <a:off x="726480" y="5364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71" name=""/>
          <p:cNvSpPr/>
          <p:nvPr/>
        </p:nvSpPr>
        <p:spPr>
          <a:xfrm>
            <a:off x="1260000" y="21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272" name=""/>
          <p:cNvSpPr/>
          <p:nvPr/>
        </p:nvSpPr>
        <p:spPr>
          <a:xfrm>
            <a:off x="1080000" y="39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273" name=""/>
          <p:cNvSpPr/>
          <p:nvPr/>
        </p:nvSpPr>
        <p:spPr>
          <a:xfrm>
            <a:off x="1080000" y="3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274" name=""/>
          <p:cNvSpPr/>
          <p:nvPr/>
        </p:nvSpPr>
        <p:spPr>
          <a:xfrm>
            <a:off x="936000" y="612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275" name=""/>
          <p:cNvSpPr/>
          <p:nvPr/>
        </p:nvSpPr>
        <p:spPr>
          <a:xfrm>
            <a:off x="936000" y="86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276" name=""/>
          <p:cNvSpPr/>
          <p:nvPr/>
        </p:nvSpPr>
        <p:spPr>
          <a:xfrm flipH="1">
            <a:off x="1255680" y="126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277" name=""/>
          <p:cNvSpPr/>
          <p:nvPr/>
        </p:nvSpPr>
        <p:spPr>
          <a:xfrm flipH="1">
            <a:off x="1075680" y="108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278" name=""/>
          <p:cNvSpPr/>
          <p:nvPr/>
        </p:nvSpPr>
        <p:spPr>
          <a:xfrm flipH="1">
            <a:off x="1075680" y="144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279" name=""/>
          <p:cNvSpPr/>
          <p:nvPr/>
        </p:nvSpPr>
        <p:spPr>
          <a:xfrm flipH="1">
            <a:off x="931680" y="165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280" name=""/>
          <p:cNvSpPr/>
          <p:nvPr/>
        </p:nvSpPr>
        <p:spPr>
          <a:xfrm flipH="1">
            <a:off x="931680" y="1908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281" name=""/>
          <p:cNvSpPr/>
          <p:nvPr/>
        </p:nvSpPr>
        <p:spPr>
          <a:xfrm>
            <a:off x="1260000" y="230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282" name=""/>
          <p:cNvSpPr/>
          <p:nvPr/>
        </p:nvSpPr>
        <p:spPr>
          <a:xfrm>
            <a:off x="1080000" y="212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283" name=""/>
          <p:cNvSpPr/>
          <p:nvPr/>
        </p:nvSpPr>
        <p:spPr>
          <a:xfrm>
            <a:off x="1080000" y="2493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284" name=""/>
          <p:cNvSpPr/>
          <p:nvPr/>
        </p:nvSpPr>
        <p:spPr>
          <a:xfrm>
            <a:off x="936000" y="2709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285" name=""/>
          <p:cNvSpPr/>
          <p:nvPr/>
        </p:nvSpPr>
        <p:spPr>
          <a:xfrm>
            <a:off x="936000" y="2961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286" name=""/>
          <p:cNvSpPr/>
          <p:nvPr/>
        </p:nvSpPr>
        <p:spPr>
          <a:xfrm flipH="1">
            <a:off x="1255680" y="3357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287" name=""/>
          <p:cNvSpPr/>
          <p:nvPr/>
        </p:nvSpPr>
        <p:spPr>
          <a:xfrm flipH="1">
            <a:off x="1094400" y="3177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288" name=""/>
          <p:cNvSpPr/>
          <p:nvPr/>
        </p:nvSpPr>
        <p:spPr>
          <a:xfrm flipH="1">
            <a:off x="1085040" y="3546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289" name=""/>
          <p:cNvSpPr/>
          <p:nvPr/>
        </p:nvSpPr>
        <p:spPr>
          <a:xfrm flipH="1">
            <a:off x="941040" y="3762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290" name=""/>
          <p:cNvSpPr/>
          <p:nvPr/>
        </p:nvSpPr>
        <p:spPr>
          <a:xfrm flipH="1">
            <a:off x="941040" y="401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291" name=""/>
          <p:cNvSpPr/>
          <p:nvPr/>
        </p:nvSpPr>
        <p:spPr>
          <a:xfrm>
            <a:off x="1269360" y="441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292" name=""/>
          <p:cNvSpPr/>
          <p:nvPr/>
        </p:nvSpPr>
        <p:spPr>
          <a:xfrm>
            <a:off x="1089360" y="423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293" name=""/>
          <p:cNvSpPr/>
          <p:nvPr/>
        </p:nvSpPr>
        <p:spPr>
          <a:xfrm>
            <a:off x="1089360" y="459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294" name=""/>
          <p:cNvSpPr/>
          <p:nvPr/>
        </p:nvSpPr>
        <p:spPr>
          <a:xfrm>
            <a:off x="945360" y="4806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295" name=""/>
          <p:cNvSpPr/>
          <p:nvPr/>
        </p:nvSpPr>
        <p:spPr>
          <a:xfrm>
            <a:off x="945360" y="5058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296" name=""/>
          <p:cNvSpPr/>
          <p:nvPr/>
        </p:nvSpPr>
        <p:spPr>
          <a:xfrm flipH="1">
            <a:off x="365040" y="545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297" name=""/>
          <p:cNvSpPr/>
          <p:nvPr/>
        </p:nvSpPr>
        <p:spPr>
          <a:xfrm flipH="1">
            <a:off x="545040" y="527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298" name=""/>
          <p:cNvSpPr/>
          <p:nvPr/>
        </p:nvSpPr>
        <p:spPr>
          <a:xfrm>
            <a:off x="360000" y="21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299" name=""/>
          <p:cNvSpPr/>
          <p:nvPr/>
        </p:nvSpPr>
        <p:spPr>
          <a:xfrm>
            <a:off x="540000" y="39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300" name=""/>
          <p:cNvSpPr/>
          <p:nvPr/>
        </p:nvSpPr>
        <p:spPr>
          <a:xfrm>
            <a:off x="540000" y="3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301" name=""/>
          <p:cNvSpPr/>
          <p:nvPr/>
        </p:nvSpPr>
        <p:spPr>
          <a:xfrm>
            <a:off x="684000" y="612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302" name=""/>
          <p:cNvSpPr/>
          <p:nvPr/>
        </p:nvSpPr>
        <p:spPr>
          <a:xfrm>
            <a:off x="684000" y="86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303" name=""/>
          <p:cNvSpPr/>
          <p:nvPr/>
        </p:nvSpPr>
        <p:spPr>
          <a:xfrm flipH="1">
            <a:off x="355680" y="126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304" name=""/>
          <p:cNvSpPr/>
          <p:nvPr/>
        </p:nvSpPr>
        <p:spPr>
          <a:xfrm flipH="1">
            <a:off x="535680" y="108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305" name=""/>
          <p:cNvSpPr/>
          <p:nvPr/>
        </p:nvSpPr>
        <p:spPr>
          <a:xfrm flipH="1">
            <a:off x="535680" y="144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306" name=""/>
          <p:cNvSpPr/>
          <p:nvPr/>
        </p:nvSpPr>
        <p:spPr>
          <a:xfrm flipH="1">
            <a:off x="679680" y="165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307" name=""/>
          <p:cNvSpPr/>
          <p:nvPr/>
        </p:nvSpPr>
        <p:spPr>
          <a:xfrm flipH="1">
            <a:off x="679680" y="1908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308" name=""/>
          <p:cNvSpPr/>
          <p:nvPr/>
        </p:nvSpPr>
        <p:spPr>
          <a:xfrm>
            <a:off x="360000" y="230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309" name=""/>
          <p:cNvSpPr/>
          <p:nvPr/>
        </p:nvSpPr>
        <p:spPr>
          <a:xfrm>
            <a:off x="540000" y="212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310" name=""/>
          <p:cNvSpPr/>
          <p:nvPr/>
        </p:nvSpPr>
        <p:spPr>
          <a:xfrm>
            <a:off x="540000" y="2493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311" name=""/>
          <p:cNvSpPr/>
          <p:nvPr/>
        </p:nvSpPr>
        <p:spPr>
          <a:xfrm>
            <a:off x="684000" y="2709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312" name=""/>
          <p:cNvSpPr/>
          <p:nvPr/>
        </p:nvSpPr>
        <p:spPr>
          <a:xfrm>
            <a:off x="684000" y="2961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313" name=""/>
          <p:cNvSpPr/>
          <p:nvPr/>
        </p:nvSpPr>
        <p:spPr>
          <a:xfrm flipH="1">
            <a:off x="355680" y="3357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314" name=""/>
          <p:cNvSpPr/>
          <p:nvPr/>
        </p:nvSpPr>
        <p:spPr>
          <a:xfrm flipH="1">
            <a:off x="554400" y="3177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315" name=""/>
          <p:cNvSpPr/>
          <p:nvPr/>
        </p:nvSpPr>
        <p:spPr>
          <a:xfrm flipH="1">
            <a:off x="545040" y="3546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316" name=""/>
          <p:cNvSpPr/>
          <p:nvPr/>
        </p:nvSpPr>
        <p:spPr>
          <a:xfrm flipH="1">
            <a:off x="689040" y="3762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317" name=""/>
          <p:cNvSpPr/>
          <p:nvPr/>
        </p:nvSpPr>
        <p:spPr>
          <a:xfrm flipH="1">
            <a:off x="689040" y="401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318" name=""/>
          <p:cNvSpPr/>
          <p:nvPr/>
        </p:nvSpPr>
        <p:spPr>
          <a:xfrm>
            <a:off x="369360" y="441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319" name=""/>
          <p:cNvSpPr/>
          <p:nvPr/>
        </p:nvSpPr>
        <p:spPr>
          <a:xfrm>
            <a:off x="549360" y="423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320" name=""/>
          <p:cNvSpPr/>
          <p:nvPr/>
        </p:nvSpPr>
        <p:spPr>
          <a:xfrm>
            <a:off x="549360" y="459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321" name=""/>
          <p:cNvSpPr/>
          <p:nvPr/>
        </p:nvSpPr>
        <p:spPr>
          <a:xfrm>
            <a:off x="693360" y="4806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322" name=""/>
          <p:cNvSpPr/>
          <p:nvPr/>
        </p:nvSpPr>
        <p:spPr>
          <a:xfrm>
            <a:off x="693360" y="5058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323" name=""/>
          <p:cNvSpPr/>
          <p:nvPr/>
        </p:nvSpPr>
        <p:spPr>
          <a:xfrm flipH="1">
            <a:off x="1265040" y="545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324" name=""/>
          <p:cNvSpPr/>
          <p:nvPr/>
        </p:nvSpPr>
        <p:spPr>
          <a:xfrm flipH="1">
            <a:off x="1085040" y="527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325"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326"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327"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328" name="PlaceHolder 4"/>
          <p:cNvSpPr>
            <a:spLocks noGrp="1"/>
          </p:cNvSpPr>
          <p:nvPr>
            <p:ph type="ftr" idx="7"/>
          </p:nvPr>
        </p:nvSpPr>
        <p:spPr>
          <a:xfrm>
            <a:off x="3987000" y="5164920"/>
            <a:ext cx="3191760" cy="38736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329" name="PlaceHolder 5"/>
          <p:cNvSpPr>
            <a:spLocks noGrp="1"/>
          </p:cNvSpPr>
          <p:nvPr>
            <p:ph type="sldNum" idx="8"/>
          </p:nvPr>
        </p:nvSpPr>
        <p:spPr>
          <a:xfrm>
            <a:off x="7227000" y="5164920"/>
            <a:ext cx="2345040" cy="38736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BF230F13-26D3-42C2-AFEA-218BB2AE6130}" type="slidenum">
              <a:rPr b="0" lang="en-US" sz="1400" spc="-1" strike="noStrike">
                <a:latin typeface="Arial"/>
              </a:rPr>
              <a:t>&lt;number&gt;</a:t>
            </a:fld>
            <a:endParaRPr b="0" lang="en-US" sz="1400" spc="-1" strike="noStrike">
              <a:latin typeface="Times New Roman"/>
            </a:endParaRPr>
          </a:p>
        </p:txBody>
      </p:sp>
      <p:sp>
        <p:nvSpPr>
          <p:cNvPr id="330" name="PlaceHolder 6"/>
          <p:cNvSpPr>
            <a:spLocks noGrp="1"/>
          </p:cNvSpPr>
          <p:nvPr>
            <p:ph type="dt" idx="9"/>
          </p:nvPr>
        </p:nvSpPr>
        <p:spPr>
          <a:xfrm>
            <a:off x="1584000" y="5164920"/>
            <a:ext cx="2345040" cy="38736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
          <p:cNvSpPr/>
          <p:nvPr/>
        </p:nvSpPr>
        <p:spPr>
          <a:xfrm>
            <a:off x="540000" y="306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68" name=""/>
          <p:cNvSpPr/>
          <p:nvPr/>
        </p:nvSpPr>
        <p:spPr>
          <a:xfrm>
            <a:off x="720000" y="486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69" name=""/>
          <p:cNvSpPr/>
          <p:nvPr/>
        </p:nvSpPr>
        <p:spPr>
          <a:xfrm>
            <a:off x="864000" y="702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0" name=""/>
          <p:cNvSpPr/>
          <p:nvPr/>
        </p:nvSpPr>
        <p:spPr>
          <a:xfrm>
            <a:off x="720000" y="126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1" name=""/>
          <p:cNvSpPr/>
          <p:nvPr/>
        </p:nvSpPr>
        <p:spPr>
          <a:xfrm>
            <a:off x="864000" y="954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2" name=""/>
          <p:cNvSpPr/>
          <p:nvPr/>
        </p:nvSpPr>
        <p:spPr>
          <a:xfrm flipH="1">
            <a:off x="537120" y="1350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3" name=""/>
          <p:cNvSpPr/>
          <p:nvPr/>
        </p:nvSpPr>
        <p:spPr>
          <a:xfrm flipH="1">
            <a:off x="717120" y="1170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4" name=""/>
          <p:cNvSpPr/>
          <p:nvPr/>
        </p:nvSpPr>
        <p:spPr>
          <a:xfrm flipH="1">
            <a:off x="717120" y="1530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5" name=""/>
          <p:cNvSpPr/>
          <p:nvPr/>
        </p:nvSpPr>
        <p:spPr>
          <a:xfrm flipH="1">
            <a:off x="861120" y="1746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6" name=""/>
          <p:cNvSpPr/>
          <p:nvPr/>
        </p:nvSpPr>
        <p:spPr>
          <a:xfrm flipH="1">
            <a:off x="861120" y="1998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7" name=""/>
          <p:cNvSpPr/>
          <p:nvPr/>
        </p:nvSpPr>
        <p:spPr>
          <a:xfrm>
            <a:off x="540000" y="2394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8" name=""/>
          <p:cNvSpPr/>
          <p:nvPr/>
        </p:nvSpPr>
        <p:spPr>
          <a:xfrm>
            <a:off x="720000" y="2214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9" name=""/>
          <p:cNvSpPr/>
          <p:nvPr/>
        </p:nvSpPr>
        <p:spPr>
          <a:xfrm>
            <a:off x="720000" y="2583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0" name=""/>
          <p:cNvSpPr/>
          <p:nvPr/>
        </p:nvSpPr>
        <p:spPr>
          <a:xfrm>
            <a:off x="864000" y="2799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1" name=""/>
          <p:cNvSpPr/>
          <p:nvPr/>
        </p:nvSpPr>
        <p:spPr>
          <a:xfrm>
            <a:off x="864000" y="3051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2" name=""/>
          <p:cNvSpPr/>
          <p:nvPr/>
        </p:nvSpPr>
        <p:spPr>
          <a:xfrm flipH="1">
            <a:off x="537120" y="3447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3" name=""/>
          <p:cNvSpPr/>
          <p:nvPr/>
        </p:nvSpPr>
        <p:spPr>
          <a:xfrm flipH="1">
            <a:off x="735840" y="3267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4" name=""/>
          <p:cNvSpPr/>
          <p:nvPr/>
        </p:nvSpPr>
        <p:spPr>
          <a:xfrm flipH="1">
            <a:off x="726480" y="3636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5" name=""/>
          <p:cNvSpPr/>
          <p:nvPr/>
        </p:nvSpPr>
        <p:spPr>
          <a:xfrm flipH="1">
            <a:off x="870480" y="3852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6" name=""/>
          <p:cNvSpPr/>
          <p:nvPr/>
        </p:nvSpPr>
        <p:spPr>
          <a:xfrm flipH="1">
            <a:off x="870480" y="4104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7" name=""/>
          <p:cNvSpPr/>
          <p:nvPr/>
        </p:nvSpPr>
        <p:spPr>
          <a:xfrm>
            <a:off x="549360" y="4500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8" name=""/>
          <p:cNvSpPr/>
          <p:nvPr/>
        </p:nvSpPr>
        <p:spPr>
          <a:xfrm>
            <a:off x="729360" y="4320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9" name=""/>
          <p:cNvSpPr/>
          <p:nvPr/>
        </p:nvSpPr>
        <p:spPr>
          <a:xfrm>
            <a:off x="729360" y="4680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90" name=""/>
          <p:cNvSpPr/>
          <p:nvPr/>
        </p:nvSpPr>
        <p:spPr>
          <a:xfrm>
            <a:off x="873360" y="4896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91" name=""/>
          <p:cNvSpPr/>
          <p:nvPr/>
        </p:nvSpPr>
        <p:spPr>
          <a:xfrm>
            <a:off x="873360" y="5148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92" name=""/>
          <p:cNvSpPr/>
          <p:nvPr/>
        </p:nvSpPr>
        <p:spPr>
          <a:xfrm flipH="1">
            <a:off x="546480" y="5544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93" name=""/>
          <p:cNvSpPr/>
          <p:nvPr/>
        </p:nvSpPr>
        <p:spPr>
          <a:xfrm flipH="1">
            <a:off x="726480" y="5364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94" name=""/>
          <p:cNvSpPr/>
          <p:nvPr/>
        </p:nvSpPr>
        <p:spPr>
          <a:xfrm>
            <a:off x="1260000" y="21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395" name=""/>
          <p:cNvSpPr/>
          <p:nvPr/>
        </p:nvSpPr>
        <p:spPr>
          <a:xfrm>
            <a:off x="1080000" y="39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396" name=""/>
          <p:cNvSpPr/>
          <p:nvPr/>
        </p:nvSpPr>
        <p:spPr>
          <a:xfrm>
            <a:off x="1080000" y="3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397" name=""/>
          <p:cNvSpPr/>
          <p:nvPr/>
        </p:nvSpPr>
        <p:spPr>
          <a:xfrm>
            <a:off x="936000" y="612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398" name=""/>
          <p:cNvSpPr/>
          <p:nvPr/>
        </p:nvSpPr>
        <p:spPr>
          <a:xfrm>
            <a:off x="936000" y="86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399" name=""/>
          <p:cNvSpPr/>
          <p:nvPr/>
        </p:nvSpPr>
        <p:spPr>
          <a:xfrm flipH="1">
            <a:off x="1255680" y="126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00" name=""/>
          <p:cNvSpPr/>
          <p:nvPr/>
        </p:nvSpPr>
        <p:spPr>
          <a:xfrm flipH="1">
            <a:off x="1075680" y="108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01" name=""/>
          <p:cNvSpPr/>
          <p:nvPr/>
        </p:nvSpPr>
        <p:spPr>
          <a:xfrm flipH="1">
            <a:off x="1075680" y="144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02" name=""/>
          <p:cNvSpPr/>
          <p:nvPr/>
        </p:nvSpPr>
        <p:spPr>
          <a:xfrm flipH="1">
            <a:off x="931680" y="165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03" name=""/>
          <p:cNvSpPr/>
          <p:nvPr/>
        </p:nvSpPr>
        <p:spPr>
          <a:xfrm flipH="1">
            <a:off x="931680" y="1908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04" name=""/>
          <p:cNvSpPr/>
          <p:nvPr/>
        </p:nvSpPr>
        <p:spPr>
          <a:xfrm>
            <a:off x="1260000" y="230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05" name=""/>
          <p:cNvSpPr/>
          <p:nvPr/>
        </p:nvSpPr>
        <p:spPr>
          <a:xfrm>
            <a:off x="1080000" y="212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06" name=""/>
          <p:cNvSpPr/>
          <p:nvPr/>
        </p:nvSpPr>
        <p:spPr>
          <a:xfrm>
            <a:off x="1080000" y="2493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07" name=""/>
          <p:cNvSpPr/>
          <p:nvPr/>
        </p:nvSpPr>
        <p:spPr>
          <a:xfrm>
            <a:off x="936000" y="2709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08" name=""/>
          <p:cNvSpPr/>
          <p:nvPr/>
        </p:nvSpPr>
        <p:spPr>
          <a:xfrm>
            <a:off x="936000" y="2961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09" name=""/>
          <p:cNvSpPr/>
          <p:nvPr/>
        </p:nvSpPr>
        <p:spPr>
          <a:xfrm flipH="1">
            <a:off x="1255680" y="3357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10" name=""/>
          <p:cNvSpPr/>
          <p:nvPr/>
        </p:nvSpPr>
        <p:spPr>
          <a:xfrm flipH="1">
            <a:off x="1094400" y="3177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11" name=""/>
          <p:cNvSpPr/>
          <p:nvPr/>
        </p:nvSpPr>
        <p:spPr>
          <a:xfrm flipH="1">
            <a:off x="1085040" y="3546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12" name=""/>
          <p:cNvSpPr/>
          <p:nvPr/>
        </p:nvSpPr>
        <p:spPr>
          <a:xfrm flipH="1">
            <a:off x="941040" y="3762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13" name=""/>
          <p:cNvSpPr/>
          <p:nvPr/>
        </p:nvSpPr>
        <p:spPr>
          <a:xfrm flipH="1">
            <a:off x="941040" y="401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14" name=""/>
          <p:cNvSpPr/>
          <p:nvPr/>
        </p:nvSpPr>
        <p:spPr>
          <a:xfrm>
            <a:off x="1269360" y="441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15" name=""/>
          <p:cNvSpPr/>
          <p:nvPr/>
        </p:nvSpPr>
        <p:spPr>
          <a:xfrm>
            <a:off x="1089360" y="423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16" name=""/>
          <p:cNvSpPr/>
          <p:nvPr/>
        </p:nvSpPr>
        <p:spPr>
          <a:xfrm>
            <a:off x="1089360" y="459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17" name=""/>
          <p:cNvSpPr/>
          <p:nvPr/>
        </p:nvSpPr>
        <p:spPr>
          <a:xfrm>
            <a:off x="945360" y="4806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18" name=""/>
          <p:cNvSpPr/>
          <p:nvPr/>
        </p:nvSpPr>
        <p:spPr>
          <a:xfrm>
            <a:off x="945360" y="5058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19" name=""/>
          <p:cNvSpPr/>
          <p:nvPr/>
        </p:nvSpPr>
        <p:spPr>
          <a:xfrm flipH="1">
            <a:off x="365040" y="545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20" name=""/>
          <p:cNvSpPr/>
          <p:nvPr/>
        </p:nvSpPr>
        <p:spPr>
          <a:xfrm flipH="1">
            <a:off x="545040" y="527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21" name=""/>
          <p:cNvSpPr/>
          <p:nvPr/>
        </p:nvSpPr>
        <p:spPr>
          <a:xfrm>
            <a:off x="360000" y="21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22" name=""/>
          <p:cNvSpPr/>
          <p:nvPr/>
        </p:nvSpPr>
        <p:spPr>
          <a:xfrm>
            <a:off x="540000" y="39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23" name=""/>
          <p:cNvSpPr/>
          <p:nvPr/>
        </p:nvSpPr>
        <p:spPr>
          <a:xfrm>
            <a:off x="540000" y="3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24" name=""/>
          <p:cNvSpPr/>
          <p:nvPr/>
        </p:nvSpPr>
        <p:spPr>
          <a:xfrm>
            <a:off x="684000" y="612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25" name=""/>
          <p:cNvSpPr/>
          <p:nvPr/>
        </p:nvSpPr>
        <p:spPr>
          <a:xfrm>
            <a:off x="684000" y="86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26" name=""/>
          <p:cNvSpPr/>
          <p:nvPr/>
        </p:nvSpPr>
        <p:spPr>
          <a:xfrm flipH="1">
            <a:off x="355680" y="126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27" name=""/>
          <p:cNvSpPr/>
          <p:nvPr/>
        </p:nvSpPr>
        <p:spPr>
          <a:xfrm flipH="1">
            <a:off x="535680" y="108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28" name=""/>
          <p:cNvSpPr/>
          <p:nvPr/>
        </p:nvSpPr>
        <p:spPr>
          <a:xfrm flipH="1">
            <a:off x="535680" y="144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29" name=""/>
          <p:cNvSpPr/>
          <p:nvPr/>
        </p:nvSpPr>
        <p:spPr>
          <a:xfrm flipH="1">
            <a:off x="679680" y="165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30" name=""/>
          <p:cNvSpPr/>
          <p:nvPr/>
        </p:nvSpPr>
        <p:spPr>
          <a:xfrm flipH="1">
            <a:off x="679680" y="1908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31" name=""/>
          <p:cNvSpPr/>
          <p:nvPr/>
        </p:nvSpPr>
        <p:spPr>
          <a:xfrm>
            <a:off x="360000" y="230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32" name=""/>
          <p:cNvSpPr/>
          <p:nvPr/>
        </p:nvSpPr>
        <p:spPr>
          <a:xfrm>
            <a:off x="540000" y="212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33" name=""/>
          <p:cNvSpPr/>
          <p:nvPr/>
        </p:nvSpPr>
        <p:spPr>
          <a:xfrm>
            <a:off x="540000" y="2493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34" name=""/>
          <p:cNvSpPr/>
          <p:nvPr/>
        </p:nvSpPr>
        <p:spPr>
          <a:xfrm>
            <a:off x="684000" y="2709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35" name=""/>
          <p:cNvSpPr/>
          <p:nvPr/>
        </p:nvSpPr>
        <p:spPr>
          <a:xfrm>
            <a:off x="684000" y="2961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36" name=""/>
          <p:cNvSpPr/>
          <p:nvPr/>
        </p:nvSpPr>
        <p:spPr>
          <a:xfrm flipH="1">
            <a:off x="355680" y="3357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37" name=""/>
          <p:cNvSpPr/>
          <p:nvPr/>
        </p:nvSpPr>
        <p:spPr>
          <a:xfrm flipH="1">
            <a:off x="554400" y="3177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38" name=""/>
          <p:cNvSpPr/>
          <p:nvPr/>
        </p:nvSpPr>
        <p:spPr>
          <a:xfrm flipH="1">
            <a:off x="545040" y="3546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39" name=""/>
          <p:cNvSpPr/>
          <p:nvPr/>
        </p:nvSpPr>
        <p:spPr>
          <a:xfrm flipH="1">
            <a:off x="689040" y="3762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40" name=""/>
          <p:cNvSpPr/>
          <p:nvPr/>
        </p:nvSpPr>
        <p:spPr>
          <a:xfrm flipH="1">
            <a:off x="689040" y="401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41" name=""/>
          <p:cNvSpPr/>
          <p:nvPr/>
        </p:nvSpPr>
        <p:spPr>
          <a:xfrm>
            <a:off x="369360" y="441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42" name=""/>
          <p:cNvSpPr/>
          <p:nvPr/>
        </p:nvSpPr>
        <p:spPr>
          <a:xfrm>
            <a:off x="549360" y="423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43" name=""/>
          <p:cNvSpPr/>
          <p:nvPr/>
        </p:nvSpPr>
        <p:spPr>
          <a:xfrm>
            <a:off x="549360" y="459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44" name=""/>
          <p:cNvSpPr/>
          <p:nvPr/>
        </p:nvSpPr>
        <p:spPr>
          <a:xfrm>
            <a:off x="693360" y="4806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45" name=""/>
          <p:cNvSpPr/>
          <p:nvPr/>
        </p:nvSpPr>
        <p:spPr>
          <a:xfrm>
            <a:off x="693360" y="5058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446" name=""/>
          <p:cNvSpPr/>
          <p:nvPr/>
        </p:nvSpPr>
        <p:spPr>
          <a:xfrm flipH="1">
            <a:off x="1265040" y="545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47" name=""/>
          <p:cNvSpPr/>
          <p:nvPr/>
        </p:nvSpPr>
        <p:spPr>
          <a:xfrm flipH="1">
            <a:off x="1085040" y="527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448"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49" name="PlaceHolder 2"/>
          <p:cNvSpPr>
            <a:spLocks noGrp="1"/>
          </p:cNvSpPr>
          <p:nvPr>
            <p:ph type="ftr" idx="10"/>
          </p:nvPr>
        </p:nvSpPr>
        <p:spPr>
          <a:xfrm>
            <a:off x="3987000" y="5164920"/>
            <a:ext cx="3191760" cy="38736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450" name="PlaceHolder 3"/>
          <p:cNvSpPr>
            <a:spLocks noGrp="1"/>
          </p:cNvSpPr>
          <p:nvPr>
            <p:ph type="sldNum" idx="11"/>
          </p:nvPr>
        </p:nvSpPr>
        <p:spPr>
          <a:xfrm>
            <a:off x="7227000" y="5164920"/>
            <a:ext cx="2345040" cy="38736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F45BFEFC-A8D5-4A7B-B192-9BB492E02E4A}" type="slidenum">
              <a:rPr b="0" lang="en-US" sz="1400" spc="-1" strike="noStrike">
                <a:latin typeface="Arial"/>
              </a:rPr>
              <a:t>&lt;number&gt;</a:t>
            </a:fld>
            <a:endParaRPr b="0" lang="en-US" sz="1400" spc="-1" strike="noStrike">
              <a:latin typeface="Times New Roman"/>
            </a:endParaRPr>
          </a:p>
        </p:txBody>
      </p:sp>
      <p:sp>
        <p:nvSpPr>
          <p:cNvPr id="451" name="PlaceHolder 4"/>
          <p:cNvSpPr>
            <a:spLocks noGrp="1"/>
          </p:cNvSpPr>
          <p:nvPr>
            <p:ph type="dt" idx="12"/>
          </p:nvPr>
        </p:nvSpPr>
        <p:spPr>
          <a:xfrm>
            <a:off x="1584000" y="5164920"/>
            <a:ext cx="2345040" cy="38736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52"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
          <p:cNvSpPr/>
          <p:nvPr/>
        </p:nvSpPr>
        <p:spPr>
          <a:xfrm>
            <a:off x="540000" y="306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0" name=""/>
          <p:cNvSpPr/>
          <p:nvPr/>
        </p:nvSpPr>
        <p:spPr>
          <a:xfrm>
            <a:off x="720000" y="486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1" name=""/>
          <p:cNvSpPr/>
          <p:nvPr/>
        </p:nvSpPr>
        <p:spPr>
          <a:xfrm>
            <a:off x="864000" y="702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2" name=""/>
          <p:cNvSpPr/>
          <p:nvPr/>
        </p:nvSpPr>
        <p:spPr>
          <a:xfrm>
            <a:off x="720000" y="126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3" name=""/>
          <p:cNvSpPr/>
          <p:nvPr/>
        </p:nvSpPr>
        <p:spPr>
          <a:xfrm>
            <a:off x="864000" y="954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4" name=""/>
          <p:cNvSpPr/>
          <p:nvPr/>
        </p:nvSpPr>
        <p:spPr>
          <a:xfrm flipH="1">
            <a:off x="537120" y="1350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5" name=""/>
          <p:cNvSpPr/>
          <p:nvPr/>
        </p:nvSpPr>
        <p:spPr>
          <a:xfrm flipH="1">
            <a:off x="717120" y="1170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6" name=""/>
          <p:cNvSpPr/>
          <p:nvPr/>
        </p:nvSpPr>
        <p:spPr>
          <a:xfrm flipH="1">
            <a:off x="717120" y="1530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7" name=""/>
          <p:cNvSpPr/>
          <p:nvPr/>
        </p:nvSpPr>
        <p:spPr>
          <a:xfrm flipH="1">
            <a:off x="861120" y="1746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8" name=""/>
          <p:cNvSpPr/>
          <p:nvPr/>
        </p:nvSpPr>
        <p:spPr>
          <a:xfrm flipH="1">
            <a:off x="861120" y="1998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9" name=""/>
          <p:cNvSpPr/>
          <p:nvPr/>
        </p:nvSpPr>
        <p:spPr>
          <a:xfrm>
            <a:off x="540000" y="2394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0" name=""/>
          <p:cNvSpPr/>
          <p:nvPr/>
        </p:nvSpPr>
        <p:spPr>
          <a:xfrm>
            <a:off x="720000" y="2214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1" name=""/>
          <p:cNvSpPr/>
          <p:nvPr/>
        </p:nvSpPr>
        <p:spPr>
          <a:xfrm>
            <a:off x="720000" y="2583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2" name=""/>
          <p:cNvSpPr/>
          <p:nvPr/>
        </p:nvSpPr>
        <p:spPr>
          <a:xfrm>
            <a:off x="864000" y="2799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3" name=""/>
          <p:cNvSpPr/>
          <p:nvPr/>
        </p:nvSpPr>
        <p:spPr>
          <a:xfrm>
            <a:off x="864000" y="3051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4" name=""/>
          <p:cNvSpPr/>
          <p:nvPr/>
        </p:nvSpPr>
        <p:spPr>
          <a:xfrm flipH="1">
            <a:off x="537120" y="3447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5" name=""/>
          <p:cNvSpPr/>
          <p:nvPr/>
        </p:nvSpPr>
        <p:spPr>
          <a:xfrm flipH="1">
            <a:off x="735840" y="3267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6" name=""/>
          <p:cNvSpPr/>
          <p:nvPr/>
        </p:nvSpPr>
        <p:spPr>
          <a:xfrm flipH="1">
            <a:off x="726480" y="3636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7" name=""/>
          <p:cNvSpPr/>
          <p:nvPr/>
        </p:nvSpPr>
        <p:spPr>
          <a:xfrm flipH="1">
            <a:off x="870480" y="3852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8" name=""/>
          <p:cNvSpPr/>
          <p:nvPr/>
        </p:nvSpPr>
        <p:spPr>
          <a:xfrm flipH="1">
            <a:off x="870480" y="4104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9" name=""/>
          <p:cNvSpPr/>
          <p:nvPr/>
        </p:nvSpPr>
        <p:spPr>
          <a:xfrm>
            <a:off x="549360" y="4500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10" name=""/>
          <p:cNvSpPr/>
          <p:nvPr/>
        </p:nvSpPr>
        <p:spPr>
          <a:xfrm>
            <a:off x="729360" y="4320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11" name=""/>
          <p:cNvSpPr/>
          <p:nvPr/>
        </p:nvSpPr>
        <p:spPr>
          <a:xfrm>
            <a:off x="729360" y="4680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12" name=""/>
          <p:cNvSpPr/>
          <p:nvPr/>
        </p:nvSpPr>
        <p:spPr>
          <a:xfrm>
            <a:off x="873360" y="4896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13" name=""/>
          <p:cNvSpPr/>
          <p:nvPr/>
        </p:nvSpPr>
        <p:spPr>
          <a:xfrm>
            <a:off x="873360" y="5148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14" name=""/>
          <p:cNvSpPr/>
          <p:nvPr/>
        </p:nvSpPr>
        <p:spPr>
          <a:xfrm flipH="1">
            <a:off x="546480" y="5544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15" name=""/>
          <p:cNvSpPr/>
          <p:nvPr/>
        </p:nvSpPr>
        <p:spPr>
          <a:xfrm flipH="1">
            <a:off x="726480" y="5364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16" name=""/>
          <p:cNvSpPr/>
          <p:nvPr/>
        </p:nvSpPr>
        <p:spPr>
          <a:xfrm>
            <a:off x="1260000" y="21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17" name=""/>
          <p:cNvSpPr/>
          <p:nvPr/>
        </p:nvSpPr>
        <p:spPr>
          <a:xfrm>
            <a:off x="1080000" y="39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18" name=""/>
          <p:cNvSpPr/>
          <p:nvPr/>
        </p:nvSpPr>
        <p:spPr>
          <a:xfrm>
            <a:off x="1080000" y="3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19" name=""/>
          <p:cNvSpPr/>
          <p:nvPr/>
        </p:nvSpPr>
        <p:spPr>
          <a:xfrm>
            <a:off x="936000" y="612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20" name=""/>
          <p:cNvSpPr/>
          <p:nvPr/>
        </p:nvSpPr>
        <p:spPr>
          <a:xfrm>
            <a:off x="936000" y="86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21" name=""/>
          <p:cNvSpPr/>
          <p:nvPr/>
        </p:nvSpPr>
        <p:spPr>
          <a:xfrm flipH="1">
            <a:off x="1255680" y="126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22" name=""/>
          <p:cNvSpPr/>
          <p:nvPr/>
        </p:nvSpPr>
        <p:spPr>
          <a:xfrm flipH="1">
            <a:off x="1075680" y="108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23" name=""/>
          <p:cNvSpPr/>
          <p:nvPr/>
        </p:nvSpPr>
        <p:spPr>
          <a:xfrm flipH="1">
            <a:off x="1075680" y="144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24" name=""/>
          <p:cNvSpPr/>
          <p:nvPr/>
        </p:nvSpPr>
        <p:spPr>
          <a:xfrm flipH="1">
            <a:off x="931680" y="165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25" name=""/>
          <p:cNvSpPr/>
          <p:nvPr/>
        </p:nvSpPr>
        <p:spPr>
          <a:xfrm flipH="1">
            <a:off x="931680" y="1908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26" name=""/>
          <p:cNvSpPr/>
          <p:nvPr/>
        </p:nvSpPr>
        <p:spPr>
          <a:xfrm>
            <a:off x="1260000" y="230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27" name=""/>
          <p:cNvSpPr/>
          <p:nvPr/>
        </p:nvSpPr>
        <p:spPr>
          <a:xfrm>
            <a:off x="1080000" y="212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28" name=""/>
          <p:cNvSpPr/>
          <p:nvPr/>
        </p:nvSpPr>
        <p:spPr>
          <a:xfrm>
            <a:off x="1080000" y="2493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29" name=""/>
          <p:cNvSpPr/>
          <p:nvPr/>
        </p:nvSpPr>
        <p:spPr>
          <a:xfrm>
            <a:off x="936000" y="2709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30" name=""/>
          <p:cNvSpPr/>
          <p:nvPr/>
        </p:nvSpPr>
        <p:spPr>
          <a:xfrm>
            <a:off x="936000" y="2961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31" name=""/>
          <p:cNvSpPr/>
          <p:nvPr/>
        </p:nvSpPr>
        <p:spPr>
          <a:xfrm flipH="1">
            <a:off x="1255680" y="3357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32" name=""/>
          <p:cNvSpPr/>
          <p:nvPr/>
        </p:nvSpPr>
        <p:spPr>
          <a:xfrm flipH="1">
            <a:off x="1094400" y="3177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33" name=""/>
          <p:cNvSpPr/>
          <p:nvPr/>
        </p:nvSpPr>
        <p:spPr>
          <a:xfrm flipH="1">
            <a:off x="1085040" y="3546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34" name=""/>
          <p:cNvSpPr/>
          <p:nvPr/>
        </p:nvSpPr>
        <p:spPr>
          <a:xfrm flipH="1">
            <a:off x="941040" y="3762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35" name=""/>
          <p:cNvSpPr/>
          <p:nvPr/>
        </p:nvSpPr>
        <p:spPr>
          <a:xfrm flipH="1">
            <a:off x="941040" y="401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36" name=""/>
          <p:cNvSpPr/>
          <p:nvPr/>
        </p:nvSpPr>
        <p:spPr>
          <a:xfrm>
            <a:off x="1269360" y="441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37" name=""/>
          <p:cNvSpPr/>
          <p:nvPr/>
        </p:nvSpPr>
        <p:spPr>
          <a:xfrm>
            <a:off x="1089360" y="423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38" name=""/>
          <p:cNvSpPr/>
          <p:nvPr/>
        </p:nvSpPr>
        <p:spPr>
          <a:xfrm>
            <a:off x="1089360" y="459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39" name=""/>
          <p:cNvSpPr/>
          <p:nvPr/>
        </p:nvSpPr>
        <p:spPr>
          <a:xfrm>
            <a:off x="945360" y="4806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40" name=""/>
          <p:cNvSpPr/>
          <p:nvPr/>
        </p:nvSpPr>
        <p:spPr>
          <a:xfrm>
            <a:off x="945360" y="5058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41" name=""/>
          <p:cNvSpPr/>
          <p:nvPr/>
        </p:nvSpPr>
        <p:spPr>
          <a:xfrm flipH="1">
            <a:off x="365040" y="545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42" name=""/>
          <p:cNvSpPr/>
          <p:nvPr/>
        </p:nvSpPr>
        <p:spPr>
          <a:xfrm flipH="1">
            <a:off x="545040" y="527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43" name=""/>
          <p:cNvSpPr/>
          <p:nvPr/>
        </p:nvSpPr>
        <p:spPr>
          <a:xfrm>
            <a:off x="360000" y="21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44" name=""/>
          <p:cNvSpPr/>
          <p:nvPr/>
        </p:nvSpPr>
        <p:spPr>
          <a:xfrm>
            <a:off x="540000" y="39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45" name=""/>
          <p:cNvSpPr/>
          <p:nvPr/>
        </p:nvSpPr>
        <p:spPr>
          <a:xfrm>
            <a:off x="540000" y="3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46" name=""/>
          <p:cNvSpPr/>
          <p:nvPr/>
        </p:nvSpPr>
        <p:spPr>
          <a:xfrm>
            <a:off x="684000" y="612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47" name=""/>
          <p:cNvSpPr/>
          <p:nvPr/>
        </p:nvSpPr>
        <p:spPr>
          <a:xfrm>
            <a:off x="684000" y="86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48" name=""/>
          <p:cNvSpPr/>
          <p:nvPr/>
        </p:nvSpPr>
        <p:spPr>
          <a:xfrm flipH="1">
            <a:off x="355680" y="126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49" name=""/>
          <p:cNvSpPr/>
          <p:nvPr/>
        </p:nvSpPr>
        <p:spPr>
          <a:xfrm flipH="1">
            <a:off x="535680" y="108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50" name=""/>
          <p:cNvSpPr/>
          <p:nvPr/>
        </p:nvSpPr>
        <p:spPr>
          <a:xfrm flipH="1">
            <a:off x="535680" y="144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51" name=""/>
          <p:cNvSpPr/>
          <p:nvPr/>
        </p:nvSpPr>
        <p:spPr>
          <a:xfrm flipH="1">
            <a:off x="679680" y="165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52" name=""/>
          <p:cNvSpPr/>
          <p:nvPr/>
        </p:nvSpPr>
        <p:spPr>
          <a:xfrm flipH="1">
            <a:off x="679680" y="1908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53" name=""/>
          <p:cNvSpPr/>
          <p:nvPr/>
        </p:nvSpPr>
        <p:spPr>
          <a:xfrm>
            <a:off x="360000" y="230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54" name=""/>
          <p:cNvSpPr/>
          <p:nvPr/>
        </p:nvSpPr>
        <p:spPr>
          <a:xfrm>
            <a:off x="540000" y="212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55" name=""/>
          <p:cNvSpPr/>
          <p:nvPr/>
        </p:nvSpPr>
        <p:spPr>
          <a:xfrm>
            <a:off x="540000" y="2493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56" name=""/>
          <p:cNvSpPr/>
          <p:nvPr/>
        </p:nvSpPr>
        <p:spPr>
          <a:xfrm>
            <a:off x="684000" y="2709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57" name=""/>
          <p:cNvSpPr/>
          <p:nvPr/>
        </p:nvSpPr>
        <p:spPr>
          <a:xfrm>
            <a:off x="684000" y="2961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58" name=""/>
          <p:cNvSpPr/>
          <p:nvPr/>
        </p:nvSpPr>
        <p:spPr>
          <a:xfrm flipH="1">
            <a:off x="355680" y="3357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59" name=""/>
          <p:cNvSpPr/>
          <p:nvPr/>
        </p:nvSpPr>
        <p:spPr>
          <a:xfrm flipH="1">
            <a:off x="554400" y="3177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60" name=""/>
          <p:cNvSpPr/>
          <p:nvPr/>
        </p:nvSpPr>
        <p:spPr>
          <a:xfrm flipH="1">
            <a:off x="545040" y="3546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61" name=""/>
          <p:cNvSpPr/>
          <p:nvPr/>
        </p:nvSpPr>
        <p:spPr>
          <a:xfrm flipH="1">
            <a:off x="689040" y="3762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62" name=""/>
          <p:cNvSpPr/>
          <p:nvPr/>
        </p:nvSpPr>
        <p:spPr>
          <a:xfrm flipH="1">
            <a:off x="689040" y="401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63" name=""/>
          <p:cNvSpPr/>
          <p:nvPr/>
        </p:nvSpPr>
        <p:spPr>
          <a:xfrm>
            <a:off x="369360" y="441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64" name=""/>
          <p:cNvSpPr/>
          <p:nvPr/>
        </p:nvSpPr>
        <p:spPr>
          <a:xfrm>
            <a:off x="549360" y="423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65" name=""/>
          <p:cNvSpPr/>
          <p:nvPr/>
        </p:nvSpPr>
        <p:spPr>
          <a:xfrm>
            <a:off x="549360" y="459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66" name=""/>
          <p:cNvSpPr/>
          <p:nvPr/>
        </p:nvSpPr>
        <p:spPr>
          <a:xfrm>
            <a:off x="693360" y="4806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67" name=""/>
          <p:cNvSpPr/>
          <p:nvPr/>
        </p:nvSpPr>
        <p:spPr>
          <a:xfrm>
            <a:off x="693360" y="5058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568" name=""/>
          <p:cNvSpPr/>
          <p:nvPr/>
        </p:nvSpPr>
        <p:spPr>
          <a:xfrm flipH="1">
            <a:off x="1265040" y="545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69" name=""/>
          <p:cNvSpPr/>
          <p:nvPr/>
        </p:nvSpPr>
        <p:spPr>
          <a:xfrm flipH="1">
            <a:off x="1085040" y="527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570" name="PlaceHolder 1"/>
          <p:cNvSpPr>
            <a:spLocks noGrp="1"/>
          </p:cNvSpPr>
          <p:nvPr>
            <p:ph type="ftr" idx="13"/>
          </p:nvPr>
        </p:nvSpPr>
        <p:spPr>
          <a:xfrm>
            <a:off x="3987000" y="5164920"/>
            <a:ext cx="3191760" cy="38736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571" name="PlaceHolder 2"/>
          <p:cNvSpPr>
            <a:spLocks noGrp="1"/>
          </p:cNvSpPr>
          <p:nvPr>
            <p:ph type="sldNum" idx="14"/>
          </p:nvPr>
        </p:nvSpPr>
        <p:spPr>
          <a:xfrm>
            <a:off x="7227000" y="5164920"/>
            <a:ext cx="2345040" cy="38736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6BBC8F92-D902-4AA6-8268-56BFA783C3CA}" type="slidenum">
              <a:rPr b="0" lang="en-US" sz="1400" spc="-1" strike="noStrike">
                <a:latin typeface="Arial"/>
              </a:rPr>
              <a:t>&lt;number&gt;</a:t>
            </a:fld>
            <a:endParaRPr b="0" lang="en-US" sz="1400" spc="-1" strike="noStrike">
              <a:latin typeface="Times New Roman"/>
            </a:endParaRPr>
          </a:p>
        </p:txBody>
      </p:sp>
      <p:sp>
        <p:nvSpPr>
          <p:cNvPr id="572" name="PlaceHolder 3"/>
          <p:cNvSpPr>
            <a:spLocks noGrp="1"/>
          </p:cNvSpPr>
          <p:nvPr>
            <p:ph type="dt" idx="15"/>
          </p:nvPr>
        </p:nvSpPr>
        <p:spPr>
          <a:xfrm>
            <a:off x="1584000" y="5164920"/>
            <a:ext cx="2345040" cy="38736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57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57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
          <p:cNvSpPr/>
          <p:nvPr/>
        </p:nvSpPr>
        <p:spPr>
          <a:xfrm>
            <a:off x="540000" y="306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2" name=""/>
          <p:cNvSpPr/>
          <p:nvPr/>
        </p:nvSpPr>
        <p:spPr>
          <a:xfrm>
            <a:off x="720000" y="486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3" name=""/>
          <p:cNvSpPr/>
          <p:nvPr/>
        </p:nvSpPr>
        <p:spPr>
          <a:xfrm>
            <a:off x="864000" y="702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4" name=""/>
          <p:cNvSpPr/>
          <p:nvPr/>
        </p:nvSpPr>
        <p:spPr>
          <a:xfrm>
            <a:off x="720000" y="126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5" name=""/>
          <p:cNvSpPr/>
          <p:nvPr/>
        </p:nvSpPr>
        <p:spPr>
          <a:xfrm>
            <a:off x="864000" y="954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6" name=""/>
          <p:cNvSpPr/>
          <p:nvPr/>
        </p:nvSpPr>
        <p:spPr>
          <a:xfrm flipH="1">
            <a:off x="537120" y="1350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7" name=""/>
          <p:cNvSpPr/>
          <p:nvPr/>
        </p:nvSpPr>
        <p:spPr>
          <a:xfrm flipH="1">
            <a:off x="717120" y="1170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8" name=""/>
          <p:cNvSpPr/>
          <p:nvPr/>
        </p:nvSpPr>
        <p:spPr>
          <a:xfrm flipH="1">
            <a:off x="717120" y="1530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9" name=""/>
          <p:cNvSpPr/>
          <p:nvPr/>
        </p:nvSpPr>
        <p:spPr>
          <a:xfrm flipH="1">
            <a:off x="861120" y="1746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0" name=""/>
          <p:cNvSpPr/>
          <p:nvPr/>
        </p:nvSpPr>
        <p:spPr>
          <a:xfrm flipH="1">
            <a:off x="861120" y="1998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1" name=""/>
          <p:cNvSpPr/>
          <p:nvPr/>
        </p:nvSpPr>
        <p:spPr>
          <a:xfrm>
            <a:off x="540000" y="2394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2" name=""/>
          <p:cNvSpPr/>
          <p:nvPr/>
        </p:nvSpPr>
        <p:spPr>
          <a:xfrm>
            <a:off x="720000" y="2214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3" name=""/>
          <p:cNvSpPr/>
          <p:nvPr/>
        </p:nvSpPr>
        <p:spPr>
          <a:xfrm>
            <a:off x="720000" y="2583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4" name=""/>
          <p:cNvSpPr/>
          <p:nvPr/>
        </p:nvSpPr>
        <p:spPr>
          <a:xfrm>
            <a:off x="864000" y="2799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5" name=""/>
          <p:cNvSpPr/>
          <p:nvPr/>
        </p:nvSpPr>
        <p:spPr>
          <a:xfrm>
            <a:off x="864000" y="3051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6" name=""/>
          <p:cNvSpPr/>
          <p:nvPr/>
        </p:nvSpPr>
        <p:spPr>
          <a:xfrm flipH="1">
            <a:off x="537120" y="3447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7" name=""/>
          <p:cNvSpPr/>
          <p:nvPr/>
        </p:nvSpPr>
        <p:spPr>
          <a:xfrm flipH="1">
            <a:off x="735840" y="3267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8" name=""/>
          <p:cNvSpPr/>
          <p:nvPr/>
        </p:nvSpPr>
        <p:spPr>
          <a:xfrm flipH="1">
            <a:off x="726480" y="3636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9" name=""/>
          <p:cNvSpPr/>
          <p:nvPr/>
        </p:nvSpPr>
        <p:spPr>
          <a:xfrm flipH="1">
            <a:off x="870480" y="3852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0" name=""/>
          <p:cNvSpPr/>
          <p:nvPr/>
        </p:nvSpPr>
        <p:spPr>
          <a:xfrm flipH="1">
            <a:off x="870480" y="4104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1" name=""/>
          <p:cNvSpPr/>
          <p:nvPr/>
        </p:nvSpPr>
        <p:spPr>
          <a:xfrm>
            <a:off x="549360" y="4500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2" name=""/>
          <p:cNvSpPr/>
          <p:nvPr/>
        </p:nvSpPr>
        <p:spPr>
          <a:xfrm>
            <a:off x="729360" y="4320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3" name=""/>
          <p:cNvSpPr/>
          <p:nvPr/>
        </p:nvSpPr>
        <p:spPr>
          <a:xfrm>
            <a:off x="729360" y="4680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4" name=""/>
          <p:cNvSpPr/>
          <p:nvPr/>
        </p:nvSpPr>
        <p:spPr>
          <a:xfrm>
            <a:off x="873360" y="4896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5" name=""/>
          <p:cNvSpPr/>
          <p:nvPr/>
        </p:nvSpPr>
        <p:spPr>
          <a:xfrm>
            <a:off x="873360" y="5148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6" name=""/>
          <p:cNvSpPr/>
          <p:nvPr/>
        </p:nvSpPr>
        <p:spPr>
          <a:xfrm flipH="1">
            <a:off x="546480" y="5544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7" name=""/>
          <p:cNvSpPr/>
          <p:nvPr/>
        </p:nvSpPr>
        <p:spPr>
          <a:xfrm flipH="1">
            <a:off x="726480" y="5364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8" name=""/>
          <p:cNvSpPr/>
          <p:nvPr/>
        </p:nvSpPr>
        <p:spPr>
          <a:xfrm>
            <a:off x="1260000" y="21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39" name=""/>
          <p:cNvSpPr/>
          <p:nvPr/>
        </p:nvSpPr>
        <p:spPr>
          <a:xfrm>
            <a:off x="1080000" y="39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40" name=""/>
          <p:cNvSpPr/>
          <p:nvPr/>
        </p:nvSpPr>
        <p:spPr>
          <a:xfrm>
            <a:off x="1080000" y="3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41" name=""/>
          <p:cNvSpPr/>
          <p:nvPr/>
        </p:nvSpPr>
        <p:spPr>
          <a:xfrm>
            <a:off x="936000" y="612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42" name=""/>
          <p:cNvSpPr/>
          <p:nvPr/>
        </p:nvSpPr>
        <p:spPr>
          <a:xfrm>
            <a:off x="936000" y="86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43" name=""/>
          <p:cNvSpPr/>
          <p:nvPr/>
        </p:nvSpPr>
        <p:spPr>
          <a:xfrm flipH="1">
            <a:off x="1255680" y="126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44" name=""/>
          <p:cNvSpPr/>
          <p:nvPr/>
        </p:nvSpPr>
        <p:spPr>
          <a:xfrm flipH="1">
            <a:off x="1075680" y="108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45" name=""/>
          <p:cNvSpPr/>
          <p:nvPr/>
        </p:nvSpPr>
        <p:spPr>
          <a:xfrm flipH="1">
            <a:off x="1075680" y="144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46" name=""/>
          <p:cNvSpPr/>
          <p:nvPr/>
        </p:nvSpPr>
        <p:spPr>
          <a:xfrm flipH="1">
            <a:off x="931680" y="165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47" name=""/>
          <p:cNvSpPr/>
          <p:nvPr/>
        </p:nvSpPr>
        <p:spPr>
          <a:xfrm flipH="1">
            <a:off x="931680" y="1908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48" name=""/>
          <p:cNvSpPr/>
          <p:nvPr/>
        </p:nvSpPr>
        <p:spPr>
          <a:xfrm>
            <a:off x="1260000" y="230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49" name=""/>
          <p:cNvSpPr/>
          <p:nvPr/>
        </p:nvSpPr>
        <p:spPr>
          <a:xfrm>
            <a:off x="1080000" y="212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50" name=""/>
          <p:cNvSpPr/>
          <p:nvPr/>
        </p:nvSpPr>
        <p:spPr>
          <a:xfrm>
            <a:off x="1080000" y="2493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51" name=""/>
          <p:cNvSpPr/>
          <p:nvPr/>
        </p:nvSpPr>
        <p:spPr>
          <a:xfrm>
            <a:off x="936000" y="2709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52" name=""/>
          <p:cNvSpPr/>
          <p:nvPr/>
        </p:nvSpPr>
        <p:spPr>
          <a:xfrm>
            <a:off x="936000" y="2961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53" name=""/>
          <p:cNvSpPr/>
          <p:nvPr/>
        </p:nvSpPr>
        <p:spPr>
          <a:xfrm flipH="1">
            <a:off x="1255680" y="3357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54" name=""/>
          <p:cNvSpPr/>
          <p:nvPr/>
        </p:nvSpPr>
        <p:spPr>
          <a:xfrm flipH="1">
            <a:off x="1094400" y="3177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55" name=""/>
          <p:cNvSpPr/>
          <p:nvPr/>
        </p:nvSpPr>
        <p:spPr>
          <a:xfrm flipH="1">
            <a:off x="1085040" y="3546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56" name=""/>
          <p:cNvSpPr/>
          <p:nvPr/>
        </p:nvSpPr>
        <p:spPr>
          <a:xfrm flipH="1">
            <a:off x="941040" y="3762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57" name=""/>
          <p:cNvSpPr/>
          <p:nvPr/>
        </p:nvSpPr>
        <p:spPr>
          <a:xfrm flipH="1">
            <a:off x="941040" y="401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58" name=""/>
          <p:cNvSpPr/>
          <p:nvPr/>
        </p:nvSpPr>
        <p:spPr>
          <a:xfrm>
            <a:off x="1269360" y="441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59" name=""/>
          <p:cNvSpPr/>
          <p:nvPr/>
        </p:nvSpPr>
        <p:spPr>
          <a:xfrm>
            <a:off x="1089360" y="423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60" name=""/>
          <p:cNvSpPr/>
          <p:nvPr/>
        </p:nvSpPr>
        <p:spPr>
          <a:xfrm>
            <a:off x="1089360" y="459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61" name=""/>
          <p:cNvSpPr/>
          <p:nvPr/>
        </p:nvSpPr>
        <p:spPr>
          <a:xfrm>
            <a:off x="945360" y="4806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62" name=""/>
          <p:cNvSpPr/>
          <p:nvPr/>
        </p:nvSpPr>
        <p:spPr>
          <a:xfrm>
            <a:off x="945360" y="5058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63" name=""/>
          <p:cNvSpPr/>
          <p:nvPr/>
        </p:nvSpPr>
        <p:spPr>
          <a:xfrm flipH="1">
            <a:off x="365040" y="545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64" name=""/>
          <p:cNvSpPr/>
          <p:nvPr/>
        </p:nvSpPr>
        <p:spPr>
          <a:xfrm flipH="1">
            <a:off x="545040" y="527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65" name=""/>
          <p:cNvSpPr/>
          <p:nvPr/>
        </p:nvSpPr>
        <p:spPr>
          <a:xfrm>
            <a:off x="360000" y="21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66" name=""/>
          <p:cNvSpPr/>
          <p:nvPr/>
        </p:nvSpPr>
        <p:spPr>
          <a:xfrm>
            <a:off x="540000" y="39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67" name=""/>
          <p:cNvSpPr/>
          <p:nvPr/>
        </p:nvSpPr>
        <p:spPr>
          <a:xfrm>
            <a:off x="540000" y="3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68" name=""/>
          <p:cNvSpPr/>
          <p:nvPr/>
        </p:nvSpPr>
        <p:spPr>
          <a:xfrm>
            <a:off x="684000" y="612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69" name=""/>
          <p:cNvSpPr/>
          <p:nvPr/>
        </p:nvSpPr>
        <p:spPr>
          <a:xfrm>
            <a:off x="684000" y="86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70" name=""/>
          <p:cNvSpPr/>
          <p:nvPr/>
        </p:nvSpPr>
        <p:spPr>
          <a:xfrm flipH="1">
            <a:off x="355680" y="126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71" name=""/>
          <p:cNvSpPr/>
          <p:nvPr/>
        </p:nvSpPr>
        <p:spPr>
          <a:xfrm flipH="1">
            <a:off x="535680" y="108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72" name=""/>
          <p:cNvSpPr/>
          <p:nvPr/>
        </p:nvSpPr>
        <p:spPr>
          <a:xfrm flipH="1">
            <a:off x="535680" y="144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73" name=""/>
          <p:cNvSpPr/>
          <p:nvPr/>
        </p:nvSpPr>
        <p:spPr>
          <a:xfrm flipH="1">
            <a:off x="679680" y="165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74" name=""/>
          <p:cNvSpPr/>
          <p:nvPr/>
        </p:nvSpPr>
        <p:spPr>
          <a:xfrm flipH="1">
            <a:off x="679680" y="1908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75" name=""/>
          <p:cNvSpPr/>
          <p:nvPr/>
        </p:nvSpPr>
        <p:spPr>
          <a:xfrm>
            <a:off x="360000" y="230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76" name=""/>
          <p:cNvSpPr/>
          <p:nvPr/>
        </p:nvSpPr>
        <p:spPr>
          <a:xfrm>
            <a:off x="540000" y="212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77" name=""/>
          <p:cNvSpPr/>
          <p:nvPr/>
        </p:nvSpPr>
        <p:spPr>
          <a:xfrm>
            <a:off x="540000" y="2493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78" name=""/>
          <p:cNvSpPr/>
          <p:nvPr/>
        </p:nvSpPr>
        <p:spPr>
          <a:xfrm>
            <a:off x="684000" y="2709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79" name=""/>
          <p:cNvSpPr/>
          <p:nvPr/>
        </p:nvSpPr>
        <p:spPr>
          <a:xfrm>
            <a:off x="684000" y="2961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80" name=""/>
          <p:cNvSpPr/>
          <p:nvPr/>
        </p:nvSpPr>
        <p:spPr>
          <a:xfrm flipH="1">
            <a:off x="355680" y="3357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81" name=""/>
          <p:cNvSpPr/>
          <p:nvPr/>
        </p:nvSpPr>
        <p:spPr>
          <a:xfrm flipH="1">
            <a:off x="554400" y="3177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82" name=""/>
          <p:cNvSpPr/>
          <p:nvPr/>
        </p:nvSpPr>
        <p:spPr>
          <a:xfrm flipH="1">
            <a:off x="545040" y="3546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83" name=""/>
          <p:cNvSpPr/>
          <p:nvPr/>
        </p:nvSpPr>
        <p:spPr>
          <a:xfrm flipH="1">
            <a:off x="689040" y="3762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84" name=""/>
          <p:cNvSpPr/>
          <p:nvPr/>
        </p:nvSpPr>
        <p:spPr>
          <a:xfrm flipH="1">
            <a:off x="689040" y="401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85" name=""/>
          <p:cNvSpPr/>
          <p:nvPr/>
        </p:nvSpPr>
        <p:spPr>
          <a:xfrm>
            <a:off x="369360" y="441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86" name=""/>
          <p:cNvSpPr/>
          <p:nvPr/>
        </p:nvSpPr>
        <p:spPr>
          <a:xfrm>
            <a:off x="549360" y="423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87" name=""/>
          <p:cNvSpPr/>
          <p:nvPr/>
        </p:nvSpPr>
        <p:spPr>
          <a:xfrm>
            <a:off x="549360" y="459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88" name=""/>
          <p:cNvSpPr/>
          <p:nvPr/>
        </p:nvSpPr>
        <p:spPr>
          <a:xfrm>
            <a:off x="693360" y="4806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89" name=""/>
          <p:cNvSpPr/>
          <p:nvPr/>
        </p:nvSpPr>
        <p:spPr>
          <a:xfrm>
            <a:off x="693360" y="5058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690" name=""/>
          <p:cNvSpPr/>
          <p:nvPr/>
        </p:nvSpPr>
        <p:spPr>
          <a:xfrm flipH="1">
            <a:off x="1265040" y="545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91" name=""/>
          <p:cNvSpPr/>
          <p:nvPr/>
        </p:nvSpPr>
        <p:spPr>
          <a:xfrm flipH="1">
            <a:off x="1085040" y="527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692"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693" name="PlaceHolder 2"/>
          <p:cNvSpPr>
            <a:spLocks noGrp="1"/>
          </p:cNvSpPr>
          <p:nvPr>
            <p:ph type="ftr" idx="16"/>
          </p:nvPr>
        </p:nvSpPr>
        <p:spPr>
          <a:xfrm>
            <a:off x="3987000" y="5164920"/>
            <a:ext cx="3191760" cy="38736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694" name="PlaceHolder 3"/>
          <p:cNvSpPr>
            <a:spLocks noGrp="1"/>
          </p:cNvSpPr>
          <p:nvPr>
            <p:ph type="sldNum" idx="17"/>
          </p:nvPr>
        </p:nvSpPr>
        <p:spPr>
          <a:xfrm>
            <a:off x="7227000" y="5164920"/>
            <a:ext cx="2345040" cy="38736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412C50D0-9D6D-4029-B079-93087EA0C3FA}" type="slidenum">
              <a:rPr b="0" lang="en-US" sz="1400" spc="-1" strike="noStrike">
                <a:latin typeface="Arial"/>
              </a:rPr>
              <a:t>&lt;number&gt;</a:t>
            </a:fld>
            <a:endParaRPr b="0" lang="en-US" sz="1400" spc="-1" strike="noStrike">
              <a:latin typeface="Times New Roman"/>
            </a:endParaRPr>
          </a:p>
        </p:txBody>
      </p:sp>
      <p:sp>
        <p:nvSpPr>
          <p:cNvPr id="695" name="PlaceHolder 4"/>
          <p:cNvSpPr>
            <a:spLocks noGrp="1"/>
          </p:cNvSpPr>
          <p:nvPr>
            <p:ph type="dt" idx="18"/>
          </p:nvPr>
        </p:nvSpPr>
        <p:spPr>
          <a:xfrm>
            <a:off x="1584000" y="5164920"/>
            <a:ext cx="2345040" cy="38736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696"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
          <p:cNvSpPr/>
          <p:nvPr/>
        </p:nvSpPr>
        <p:spPr>
          <a:xfrm>
            <a:off x="540000" y="306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34" name=""/>
          <p:cNvSpPr/>
          <p:nvPr/>
        </p:nvSpPr>
        <p:spPr>
          <a:xfrm>
            <a:off x="720000" y="486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35" name=""/>
          <p:cNvSpPr/>
          <p:nvPr/>
        </p:nvSpPr>
        <p:spPr>
          <a:xfrm>
            <a:off x="864000" y="702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36" name=""/>
          <p:cNvSpPr/>
          <p:nvPr/>
        </p:nvSpPr>
        <p:spPr>
          <a:xfrm>
            <a:off x="720000" y="126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37" name=""/>
          <p:cNvSpPr/>
          <p:nvPr/>
        </p:nvSpPr>
        <p:spPr>
          <a:xfrm>
            <a:off x="864000" y="954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38" name=""/>
          <p:cNvSpPr/>
          <p:nvPr/>
        </p:nvSpPr>
        <p:spPr>
          <a:xfrm flipH="1">
            <a:off x="537120" y="1350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39" name=""/>
          <p:cNvSpPr/>
          <p:nvPr/>
        </p:nvSpPr>
        <p:spPr>
          <a:xfrm flipH="1">
            <a:off x="717120" y="1170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0" name=""/>
          <p:cNvSpPr/>
          <p:nvPr/>
        </p:nvSpPr>
        <p:spPr>
          <a:xfrm flipH="1">
            <a:off x="717120" y="1530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1" name=""/>
          <p:cNvSpPr/>
          <p:nvPr/>
        </p:nvSpPr>
        <p:spPr>
          <a:xfrm flipH="1">
            <a:off x="861120" y="1746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2" name=""/>
          <p:cNvSpPr/>
          <p:nvPr/>
        </p:nvSpPr>
        <p:spPr>
          <a:xfrm flipH="1">
            <a:off x="861120" y="1998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3" name=""/>
          <p:cNvSpPr/>
          <p:nvPr/>
        </p:nvSpPr>
        <p:spPr>
          <a:xfrm>
            <a:off x="540000" y="2394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4" name=""/>
          <p:cNvSpPr/>
          <p:nvPr/>
        </p:nvSpPr>
        <p:spPr>
          <a:xfrm>
            <a:off x="720000" y="2214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5" name=""/>
          <p:cNvSpPr/>
          <p:nvPr/>
        </p:nvSpPr>
        <p:spPr>
          <a:xfrm>
            <a:off x="720000" y="2583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6" name=""/>
          <p:cNvSpPr/>
          <p:nvPr/>
        </p:nvSpPr>
        <p:spPr>
          <a:xfrm>
            <a:off x="864000" y="2799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7" name=""/>
          <p:cNvSpPr/>
          <p:nvPr/>
        </p:nvSpPr>
        <p:spPr>
          <a:xfrm>
            <a:off x="864000" y="3051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8" name=""/>
          <p:cNvSpPr/>
          <p:nvPr/>
        </p:nvSpPr>
        <p:spPr>
          <a:xfrm flipH="1">
            <a:off x="537120" y="3447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9" name=""/>
          <p:cNvSpPr/>
          <p:nvPr/>
        </p:nvSpPr>
        <p:spPr>
          <a:xfrm flipH="1">
            <a:off x="735840" y="3267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0" name=""/>
          <p:cNvSpPr/>
          <p:nvPr/>
        </p:nvSpPr>
        <p:spPr>
          <a:xfrm flipH="1">
            <a:off x="726480" y="3636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1" name=""/>
          <p:cNvSpPr/>
          <p:nvPr/>
        </p:nvSpPr>
        <p:spPr>
          <a:xfrm flipH="1">
            <a:off x="870480" y="3852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2" name=""/>
          <p:cNvSpPr/>
          <p:nvPr/>
        </p:nvSpPr>
        <p:spPr>
          <a:xfrm flipH="1">
            <a:off x="870480" y="4104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3" name=""/>
          <p:cNvSpPr/>
          <p:nvPr/>
        </p:nvSpPr>
        <p:spPr>
          <a:xfrm>
            <a:off x="549360" y="4500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4" name=""/>
          <p:cNvSpPr/>
          <p:nvPr/>
        </p:nvSpPr>
        <p:spPr>
          <a:xfrm>
            <a:off x="729360" y="4320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5" name=""/>
          <p:cNvSpPr/>
          <p:nvPr/>
        </p:nvSpPr>
        <p:spPr>
          <a:xfrm>
            <a:off x="729360" y="4680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6" name=""/>
          <p:cNvSpPr/>
          <p:nvPr/>
        </p:nvSpPr>
        <p:spPr>
          <a:xfrm>
            <a:off x="873360" y="4896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7" name=""/>
          <p:cNvSpPr/>
          <p:nvPr/>
        </p:nvSpPr>
        <p:spPr>
          <a:xfrm>
            <a:off x="873360" y="5148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8" name=""/>
          <p:cNvSpPr/>
          <p:nvPr/>
        </p:nvSpPr>
        <p:spPr>
          <a:xfrm flipH="1">
            <a:off x="546480" y="5544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9" name=""/>
          <p:cNvSpPr/>
          <p:nvPr/>
        </p:nvSpPr>
        <p:spPr>
          <a:xfrm flipH="1">
            <a:off x="726480" y="5364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60" name=""/>
          <p:cNvSpPr/>
          <p:nvPr/>
        </p:nvSpPr>
        <p:spPr>
          <a:xfrm>
            <a:off x="1260000" y="21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61" name=""/>
          <p:cNvSpPr/>
          <p:nvPr/>
        </p:nvSpPr>
        <p:spPr>
          <a:xfrm>
            <a:off x="1080000" y="39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62" name=""/>
          <p:cNvSpPr/>
          <p:nvPr/>
        </p:nvSpPr>
        <p:spPr>
          <a:xfrm>
            <a:off x="1080000" y="3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63" name=""/>
          <p:cNvSpPr/>
          <p:nvPr/>
        </p:nvSpPr>
        <p:spPr>
          <a:xfrm>
            <a:off x="936000" y="612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64" name=""/>
          <p:cNvSpPr/>
          <p:nvPr/>
        </p:nvSpPr>
        <p:spPr>
          <a:xfrm>
            <a:off x="936000" y="86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65" name=""/>
          <p:cNvSpPr/>
          <p:nvPr/>
        </p:nvSpPr>
        <p:spPr>
          <a:xfrm flipH="1">
            <a:off x="1255680" y="126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66" name=""/>
          <p:cNvSpPr/>
          <p:nvPr/>
        </p:nvSpPr>
        <p:spPr>
          <a:xfrm flipH="1">
            <a:off x="1075680" y="108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67" name=""/>
          <p:cNvSpPr/>
          <p:nvPr/>
        </p:nvSpPr>
        <p:spPr>
          <a:xfrm flipH="1">
            <a:off x="1075680" y="144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68" name=""/>
          <p:cNvSpPr/>
          <p:nvPr/>
        </p:nvSpPr>
        <p:spPr>
          <a:xfrm flipH="1">
            <a:off x="931680" y="165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69" name=""/>
          <p:cNvSpPr/>
          <p:nvPr/>
        </p:nvSpPr>
        <p:spPr>
          <a:xfrm flipH="1">
            <a:off x="931680" y="1908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70" name=""/>
          <p:cNvSpPr/>
          <p:nvPr/>
        </p:nvSpPr>
        <p:spPr>
          <a:xfrm>
            <a:off x="1260000" y="230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71" name=""/>
          <p:cNvSpPr/>
          <p:nvPr/>
        </p:nvSpPr>
        <p:spPr>
          <a:xfrm>
            <a:off x="1080000" y="212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72" name=""/>
          <p:cNvSpPr/>
          <p:nvPr/>
        </p:nvSpPr>
        <p:spPr>
          <a:xfrm>
            <a:off x="1080000" y="2493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73" name=""/>
          <p:cNvSpPr/>
          <p:nvPr/>
        </p:nvSpPr>
        <p:spPr>
          <a:xfrm>
            <a:off x="936000" y="2709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74" name=""/>
          <p:cNvSpPr/>
          <p:nvPr/>
        </p:nvSpPr>
        <p:spPr>
          <a:xfrm>
            <a:off x="936000" y="2961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75" name=""/>
          <p:cNvSpPr/>
          <p:nvPr/>
        </p:nvSpPr>
        <p:spPr>
          <a:xfrm flipH="1">
            <a:off x="1255680" y="3357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76" name=""/>
          <p:cNvSpPr/>
          <p:nvPr/>
        </p:nvSpPr>
        <p:spPr>
          <a:xfrm flipH="1">
            <a:off x="1094400" y="3177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77" name=""/>
          <p:cNvSpPr/>
          <p:nvPr/>
        </p:nvSpPr>
        <p:spPr>
          <a:xfrm flipH="1">
            <a:off x="1085040" y="3546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78" name=""/>
          <p:cNvSpPr/>
          <p:nvPr/>
        </p:nvSpPr>
        <p:spPr>
          <a:xfrm flipH="1">
            <a:off x="941040" y="3762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79" name=""/>
          <p:cNvSpPr/>
          <p:nvPr/>
        </p:nvSpPr>
        <p:spPr>
          <a:xfrm flipH="1">
            <a:off x="941040" y="401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80" name=""/>
          <p:cNvSpPr/>
          <p:nvPr/>
        </p:nvSpPr>
        <p:spPr>
          <a:xfrm>
            <a:off x="1269360" y="441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81" name=""/>
          <p:cNvSpPr/>
          <p:nvPr/>
        </p:nvSpPr>
        <p:spPr>
          <a:xfrm>
            <a:off x="1089360" y="423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82" name=""/>
          <p:cNvSpPr/>
          <p:nvPr/>
        </p:nvSpPr>
        <p:spPr>
          <a:xfrm>
            <a:off x="1089360" y="459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83" name=""/>
          <p:cNvSpPr/>
          <p:nvPr/>
        </p:nvSpPr>
        <p:spPr>
          <a:xfrm>
            <a:off x="945360" y="4806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84" name=""/>
          <p:cNvSpPr/>
          <p:nvPr/>
        </p:nvSpPr>
        <p:spPr>
          <a:xfrm>
            <a:off x="945360" y="5058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85" name=""/>
          <p:cNvSpPr/>
          <p:nvPr/>
        </p:nvSpPr>
        <p:spPr>
          <a:xfrm flipH="1">
            <a:off x="365040" y="545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86" name=""/>
          <p:cNvSpPr/>
          <p:nvPr/>
        </p:nvSpPr>
        <p:spPr>
          <a:xfrm flipH="1">
            <a:off x="545040" y="527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87" name=""/>
          <p:cNvSpPr/>
          <p:nvPr/>
        </p:nvSpPr>
        <p:spPr>
          <a:xfrm>
            <a:off x="360000" y="21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88" name=""/>
          <p:cNvSpPr/>
          <p:nvPr/>
        </p:nvSpPr>
        <p:spPr>
          <a:xfrm>
            <a:off x="540000" y="39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89" name=""/>
          <p:cNvSpPr/>
          <p:nvPr/>
        </p:nvSpPr>
        <p:spPr>
          <a:xfrm>
            <a:off x="540000" y="3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90" name=""/>
          <p:cNvSpPr/>
          <p:nvPr/>
        </p:nvSpPr>
        <p:spPr>
          <a:xfrm>
            <a:off x="684000" y="612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91" name=""/>
          <p:cNvSpPr/>
          <p:nvPr/>
        </p:nvSpPr>
        <p:spPr>
          <a:xfrm>
            <a:off x="684000" y="86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92" name=""/>
          <p:cNvSpPr/>
          <p:nvPr/>
        </p:nvSpPr>
        <p:spPr>
          <a:xfrm flipH="1">
            <a:off x="355680" y="126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93" name=""/>
          <p:cNvSpPr/>
          <p:nvPr/>
        </p:nvSpPr>
        <p:spPr>
          <a:xfrm flipH="1">
            <a:off x="535680" y="108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94" name=""/>
          <p:cNvSpPr/>
          <p:nvPr/>
        </p:nvSpPr>
        <p:spPr>
          <a:xfrm flipH="1">
            <a:off x="535680" y="144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95" name=""/>
          <p:cNvSpPr/>
          <p:nvPr/>
        </p:nvSpPr>
        <p:spPr>
          <a:xfrm flipH="1">
            <a:off x="679680" y="165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796" name=""/>
          <p:cNvSpPr/>
          <p:nvPr/>
        </p:nvSpPr>
        <p:spPr>
          <a:xfrm flipH="1">
            <a:off x="679680" y="1908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97" name=""/>
          <p:cNvSpPr/>
          <p:nvPr/>
        </p:nvSpPr>
        <p:spPr>
          <a:xfrm>
            <a:off x="360000" y="230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98" name=""/>
          <p:cNvSpPr/>
          <p:nvPr/>
        </p:nvSpPr>
        <p:spPr>
          <a:xfrm>
            <a:off x="540000" y="212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799" name=""/>
          <p:cNvSpPr/>
          <p:nvPr/>
        </p:nvSpPr>
        <p:spPr>
          <a:xfrm>
            <a:off x="540000" y="2493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800" name=""/>
          <p:cNvSpPr/>
          <p:nvPr/>
        </p:nvSpPr>
        <p:spPr>
          <a:xfrm>
            <a:off x="684000" y="2709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801" name=""/>
          <p:cNvSpPr/>
          <p:nvPr/>
        </p:nvSpPr>
        <p:spPr>
          <a:xfrm>
            <a:off x="684000" y="2961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802" name=""/>
          <p:cNvSpPr/>
          <p:nvPr/>
        </p:nvSpPr>
        <p:spPr>
          <a:xfrm flipH="1">
            <a:off x="355680" y="3357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803" name=""/>
          <p:cNvSpPr/>
          <p:nvPr/>
        </p:nvSpPr>
        <p:spPr>
          <a:xfrm flipH="1">
            <a:off x="554400" y="3177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804" name=""/>
          <p:cNvSpPr/>
          <p:nvPr/>
        </p:nvSpPr>
        <p:spPr>
          <a:xfrm flipH="1">
            <a:off x="545040" y="3546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805" name=""/>
          <p:cNvSpPr/>
          <p:nvPr/>
        </p:nvSpPr>
        <p:spPr>
          <a:xfrm flipH="1">
            <a:off x="689040" y="3762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806" name=""/>
          <p:cNvSpPr/>
          <p:nvPr/>
        </p:nvSpPr>
        <p:spPr>
          <a:xfrm flipH="1">
            <a:off x="689040" y="401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807" name=""/>
          <p:cNvSpPr/>
          <p:nvPr/>
        </p:nvSpPr>
        <p:spPr>
          <a:xfrm>
            <a:off x="369360" y="441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808" name=""/>
          <p:cNvSpPr/>
          <p:nvPr/>
        </p:nvSpPr>
        <p:spPr>
          <a:xfrm>
            <a:off x="549360" y="423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809" name=""/>
          <p:cNvSpPr/>
          <p:nvPr/>
        </p:nvSpPr>
        <p:spPr>
          <a:xfrm>
            <a:off x="549360" y="459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810" name=""/>
          <p:cNvSpPr/>
          <p:nvPr/>
        </p:nvSpPr>
        <p:spPr>
          <a:xfrm>
            <a:off x="693360" y="4806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811" name=""/>
          <p:cNvSpPr/>
          <p:nvPr/>
        </p:nvSpPr>
        <p:spPr>
          <a:xfrm>
            <a:off x="693360" y="5058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812" name=""/>
          <p:cNvSpPr/>
          <p:nvPr/>
        </p:nvSpPr>
        <p:spPr>
          <a:xfrm flipH="1">
            <a:off x="1265040" y="545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813" name=""/>
          <p:cNvSpPr/>
          <p:nvPr/>
        </p:nvSpPr>
        <p:spPr>
          <a:xfrm flipH="1">
            <a:off x="1085040" y="527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814" name="PlaceHolder 1"/>
          <p:cNvSpPr>
            <a:spLocks noGrp="1"/>
          </p:cNvSpPr>
          <p:nvPr>
            <p:ph type="ftr" idx="19"/>
          </p:nvPr>
        </p:nvSpPr>
        <p:spPr>
          <a:xfrm>
            <a:off x="3987000" y="5164920"/>
            <a:ext cx="3191760" cy="38736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815" name="PlaceHolder 2"/>
          <p:cNvSpPr>
            <a:spLocks noGrp="1"/>
          </p:cNvSpPr>
          <p:nvPr>
            <p:ph type="sldNum" idx="20"/>
          </p:nvPr>
        </p:nvSpPr>
        <p:spPr>
          <a:xfrm>
            <a:off x="7227000" y="5164920"/>
            <a:ext cx="2345040" cy="38736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C2A32938-83DE-4A0C-9AEC-17259FCB59EE}" type="slidenum">
              <a:rPr b="0" lang="en-US" sz="1400" spc="-1" strike="noStrike">
                <a:latin typeface="Arial"/>
              </a:rPr>
              <a:t>&lt;number&gt;</a:t>
            </a:fld>
            <a:endParaRPr b="0" lang="en-US" sz="1400" spc="-1" strike="noStrike">
              <a:latin typeface="Times New Roman"/>
            </a:endParaRPr>
          </a:p>
        </p:txBody>
      </p:sp>
      <p:sp>
        <p:nvSpPr>
          <p:cNvPr id="816" name="PlaceHolder 3"/>
          <p:cNvSpPr>
            <a:spLocks noGrp="1"/>
          </p:cNvSpPr>
          <p:nvPr>
            <p:ph type="dt" idx="21"/>
          </p:nvPr>
        </p:nvSpPr>
        <p:spPr>
          <a:xfrm>
            <a:off x="1584000" y="5164920"/>
            <a:ext cx="2345040" cy="38736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17"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1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
          <p:cNvSpPr/>
          <p:nvPr/>
        </p:nvSpPr>
        <p:spPr>
          <a:xfrm>
            <a:off x="540000" y="306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56" name=""/>
          <p:cNvSpPr/>
          <p:nvPr/>
        </p:nvSpPr>
        <p:spPr>
          <a:xfrm>
            <a:off x="720000" y="486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57" name=""/>
          <p:cNvSpPr/>
          <p:nvPr/>
        </p:nvSpPr>
        <p:spPr>
          <a:xfrm>
            <a:off x="864000" y="702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58" name=""/>
          <p:cNvSpPr/>
          <p:nvPr/>
        </p:nvSpPr>
        <p:spPr>
          <a:xfrm>
            <a:off x="720000" y="126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59" name=""/>
          <p:cNvSpPr/>
          <p:nvPr/>
        </p:nvSpPr>
        <p:spPr>
          <a:xfrm>
            <a:off x="864000" y="954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0" name=""/>
          <p:cNvSpPr/>
          <p:nvPr/>
        </p:nvSpPr>
        <p:spPr>
          <a:xfrm flipH="1">
            <a:off x="537120" y="1350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1" name=""/>
          <p:cNvSpPr/>
          <p:nvPr/>
        </p:nvSpPr>
        <p:spPr>
          <a:xfrm flipH="1">
            <a:off x="717120" y="1170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2" name=""/>
          <p:cNvSpPr/>
          <p:nvPr/>
        </p:nvSpPr>
        <p:spPr>
          <a:xfrm flipH="1">
            <a:off x="717120" y="1530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3" name=""/>
          <p:cNvSpPr/>
          <p:nvPr/>
        </p:nvSpPr>
        <p:spPr>
          <a:xfrm flipH="1">
            <a:off x="861120" y="1746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4" name=""/>
          <p:cNvSpPr/>
          <p:nvPr/>
        </p:nvSpPr>
        <p:spPr>
          <a:xfrm flipH="1">
            <a:off x="861120" y="1998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5" name=""/>
          <p:cNvSpPr/>
          <p:nvPr/>
        </p:nvSpPr>
        <p:spPr>
          <a:xfrm>
            <a:off x="540000" y="2394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6" name=""/>
          <p:cNvSpPr/>
          <p:nvPr/>
        </p:nvSpPr>
        <p:spPr>
          <a:xfrm>
            <a:off x="720000" y="2214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7" name=""/>
          <p:cNvSpPr/>
          <p:nvPr/>
        </p:nvSpPr>
        <p:spPr>
          <a:xfrm>
            <a:off x="720000" y="2583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8" name=""/>
          <p:cNvSpPr/>
          <p:nvPr/>
        </p:nvSpPr>
        <p:spPr>
          <a:xfrm>
            <a:off x="864000" y="2799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9" name=""/>
          <p:cNvSpPr/>
          <p:nvPr/>
        </p:nvSpPr>
        <p:spPr>
          <a:xfrm>
            <a:off x="864000" y="3051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0" name=""/>
          <p:cNvSpPr/>
          <p:nvPr/>
        </p:nvSpPr>
        <p:spPr>
          <a:xfrm flipH="1">
            <a:off x="537120" y="3447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1" name=""/>
          <p:cNvSpPr/>
          <p:nvPr/>
        </p:nvSpPr>
        <p:spPr>
          <a:xfrm flipH="1">
            <a:off x="735840" y="3267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2" name=""/>
          <p:cNvSpPr/>
          <p:nvPr/>
        </p:nvSpPr>
        <p:spPr>
          <a:xfrm flipH="1">
            <a:off x="726480" y="3636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3" name=""/>
          <p:cNvSpPr/>
          <p:nvPr/>
        </p:nvSpPr>
        <p:spPr>
          <a:xfrm flipH="1">
            <a:off x="870480" y="3852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4" name=""/>
          <p:cNvSpPr/>
          <p:nvPr/>
        </p:nvSpPr>
        <p:spPr>
          <a:xfrm flipH="1">
            <a:off x="870480" y="4104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5" name=""/>
          <p:cNvSpPr/>
          <p:nvPr/>
        </p:nvSpPr>
        <p:spPr>
          <a:xfrm>
            <a:off x="549360" y="4500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6" name=""/>
          <p:cNvSpPr/>
          <p:nvPr/>
        </p:nvSpPr>
        <p:spPr>
          <a:xfrm>
            <a:off x="729360" y="4320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7" name=""/>
          <p:cNvSpPr/>
          <p:nvPr/>
        </p:nvSpPr>
        <p:spPr>
          <a:xfrm>
            <a:off x="729360" y="4680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8" name=""/>
          <p:cNvSpPr/>
          <p:nvPr/>
        </p:nvSpPr>
        <p:spPr>
          <a:xfrm>
            <a:off x="873360" y="4896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9" name=""/>
          <p:cNvSpPr/>
          <p:nvPr/>
        </p:nvSpPr>
        <p:spPr>
          <a:xfrm>
            <a:off x="873360" y="5148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80" name=""/>
          <p:cNvSpPr/>
          <p:nvPr/>
        </p:nvSpPr>
        <p:spPr>
          <a:xfrm flipH="1">
            <a:off x="546480" y="5544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81" name=""/>
          <p:cNvSpPr/>
          <p:nvPr/>
        </p:nvSpPr>
        <p:spPr>
          <a:xfrm flipH="1">
            <a:off x="726480" y="5364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82" name=""/>
          <p:cNvSpPr/>
          <p:nvPr/>
        </p:nvSpPr>
        <p:spPr>
          <a:xfrm>
            <a:off x="1260000" y="21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883" name=""/>
          <p:cNvSpPr/>
          <p:nvPr/>
        </p:nvSpPr>
        <p:spPr>
          <a:xfrm>
            <a:off x="1080000" y="39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884" name=""/>
          <p:cNvSpPr/>
          <p:nvPr/>
        </p:nvSpPr>
        <p:spPr>
          <a:xfrm>
            <a:off x="1080000" y="3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885" name=""/>
          <p:cNvSpPr/>
          <p:nvPr/>
        </p:nvSpPr>
        <p:spPr>
          <a:xfrm>
            <a:off x="936000" y="612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886" name=""/>
          <p:cNvSpPr/>
          <p:nvPr/>
        </p:nvSpPr>
        <p:spPr>
          <a:xfrm>
            <a:off x="936000" y="86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887" name=""/>
          <p:cNvSpPr/>
          <p:nvPr/>
        </p:nvSpPr>
        <p:spPr>
          <a:xfrm flipH="1">
            <a:off x="1255680" y="126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888" name=""/>
          <p:cNvSpPr/>
          <p:nvPr/>
        </p:nvSpPr>
        <p:spPr>
          <a:xfrm flipH="1">
            <a:off x="1075680" y="108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889" name=""/>
          <p:cNvSpPr/>
          <p:nvPr/>
        </p:nvSpPr>
        <p:spPr>
          <a:xfrm flipH="1">
            <a:off x="1075680" y="144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890" name=""/>
          <p:cNvSpPr/>
          <p:nvPr/>
        </p:nvSpPr>
        <p:spPr>
          <a:xfrm flipH="1">
            <a:off x="931680" y="165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891" name=""/>
          <p:cNvSpPr/>
          <p:nvPr/>
        </p:nvSpPr>
        <p:spPr>
          <a:xfrm flipH="1">
            <a:off x="931680" y="1908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892" name=""/>
          <p:cNvSpPr/>
          <p:nvPr/>
        </p:nvSpPr>
        <p:spPr>
          <a:xfrm>
            <a:off x="1260000" y="230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893" name=""/>
          <p:cNvSpPr/>
          <p:nvPr/>
        </p:nvSpPr>
        <p:spPr>
          <a:xfrm>
            <a:off x="1080000" y="212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894" name=""/>
          <p:cNvSpPr/>
          <p:nvPr/>
        </p:nvSpPr>
        <p:spPr>
          <a:xfrm>
            <a:off x="1080000" y="2493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895" name=""/>
          <p:cNvSpPr/>
          <p:nvPr/>
        </p:nvSpPr>
        <p:spPr>
          <a:xfrm>
            <a:off x="936000" y="2709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896" name=""/>
          <p:cNvSpPr/>
          <p:nvPr/>
        </p:nvSpPr>
        <p:spPr>
          <a:xfrm>
            <a:off x="936000" y="2961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897" name=""/>
          <p:cNvSpPr/>
          <p:nvPr/>
        </p:nvSpPr>
        <p:spPr>
          <a:xfrm flipH="1">
            <a:off x="1255680" y="3357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898" name=""/>
          <p:cNvSpPr/>
          <p:nvPr/>
        </p:nvSpPr>
        <p:spPr>
          <a:xfrm flipH="1">
            <a:off x="1094400" y="3177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899" name=""/>
          <p:cNvSpPr/>
          <p:nvPr/>
        </p:nvSpPr>
        <p:spPr>
          <a:xfrm flipH="1">
            <a:off x="1085040" y="3546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900" name=""/>
          <p:cNvSpPr/>
          <p:nvPr/>
        </p:nvSpPr>
        <p:spPr>
          <a:xfrm flipH="1">
            <a:off x="941040" y="3762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901" name=""/>
          <p:cNvSpPr/>
          <p:nvPr/>
        </p:nvSpPr>
        <p:spPr>
          <a:xfrm flipH="1">
            <a:off x="941040" y="401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902" name=""/>
          <p:cNvSpPr/>
          <p:nvPr/>
        </p:nvSpPr>
        <p:spPr>
          <a:xfrm>
            <a:off x="1269360" y="441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903" name=""/>
          <p:cNvSpPr/>
          <p:nvPr/>
        </p:nvSpPr>
        <p:spPr>
          <a:xfrm>
            <a:off x="1089360" y="423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904" name=""/>
          <p:cNvSpPr/>
          <p:nvPr/>
        </p:nvSpPr>
        <p:spPr>
          <a:xfrm>
            <a:off x="1089360" y="459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905" name=""/>
          <p:cNvSpPr/>
          <p:nvPr/>
        </p:nvSpPr>
        <p:spPr>
          <a:xfrm>
            <a:off x="945360" y="4806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906" name=""/>
          <p:cNvSpPr/>
          <p:nvPr/>
        </p:nvSpPr>
        <p:spPr>
          <a:xfrm>
            <a:off x="945360" y="5058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907" name=""/>
          <p:cNvSpPr/>
          <p:nvPr/>
        </p:nvSpPr>
        <p:spPr>
          <a:xfrm flipH="1">
            <a:off x="365040" y="545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908" name=""/>
          <p:cNvSpPr/>
          <p:nvPr/>
        </p:nvSpPr>
        <p:spPr>
          <a:xfrm flipH="1">
            <a:off x="545040" y="527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909" name=""/>
          <p:cNvSpPr/>
          <p:nvPr/>
        </p:nvSpPr>
        <p:spPr>
          <a:xfrm>
            <a:off x="360000" y="21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910" name=""/>
          <p:cNvSpPr/>
          <p:nvPr/>
        </p:nvSpPr>
        <p:spPr>
          <a:xfrm>
            <a:off x="540000" y="39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911" name=""/>
          <p:cNvSpPr/>
          <p:nvPr/>
        </p:nvSpPr>
        <p:spPr>
          <a:xfrm>
            <a:off x="540000" y="3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912" name=""/>
          <p:cNvSpPr/>
          <p:nvPr/>
        </p:nvSpPr>
        <p:spPr>
          <a:xfrm>
            <a:off x="684000" y="612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913" name=""/>
          <p:cNvSpPr/>
          <p:nvPr/>
        </p:nvSpPr>
        <p:spPr>
          <a:xfrm>
            <a:off x="684000" y="86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914" name=""/>
          <p:cNvSpPr/>
          <p:nvPr/>
        </p:nvSpPr>
        <p:spPr>
          <a:xfrm flipH="1">
            <a:off x="355680" y="126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915" name=""/>
          <p:cNvSpPr/>
          <p:nvPr/>
        </p:nvSpPr>
        <p:spPr>
          <a:xfrm flipH="1">
            <a:off x="535680" y="108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916" name=""/>
          <p:cNvSpPr/>
          <p:nvPr/>
        </p:nvSpPr>
        <p:spPr>
          <a:xfrm flipH="1">
            <a:off x="535680" y="144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917" name=""/>
          <p:cNvSpPr/>
          <p:nvPr/>
        </p:nvSpPr>
        <p:spPr>
          <a:xfrm flipH="1">
            <a:off x="679680" y="165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918" name=""/>
          <p:cNvSpPr/>
          <p:nvPr/>
        </p:nvSpPr>
        <p:spPr>
          <a:xfrm flipH="1">
            <a:off x="679680" y="1908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919" name=""/>
          <p:cNvSpPr/>
          <p:nvPr/>
        </p:nvSpPr>
        <p:spPr>
          <a:xfrm>
            <a:off x="360000" y="230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920" name=""/>
          <p:cNvSpPr/>
          <p:nvPr/>
        </p:nvSpPr>
        <p:spPr>
          <a:xfrm>
            <a:off x="540000" y="212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921" name=""/>
          <p:cNvSpPr/>
          <p:nvPr/>
        </p:nvSpPr>
        <p:spPr>
          <a:xfrm>
            <a:off x="540000" y="2493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922" name=""/>
          <p:cNvSpPr/>
          <p:nvPr/>
        </p:nvSpPr>
        <p:spPr>
          <a:xfrm>
            <a:off x="684000" y="2709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923" name=""/>
          <p:cNvSpPr/>
          <p:nvPr/>
        </p:nvSpPr>
        <p:spPr>
          <a:xfrm>
            <a:off x="684000" y="2961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924" name=""/>
          <p:cNvSpPr/>
          <p:nvPr/>
        </p:nvSpPr>
        <p:spPr>
          <a:xfrm flipH="1">
            <a:off x="355680" y="3357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925" name=""/>
          <p:cNvSpPr/>
          <p:nvPr/>
        </p:nvSpPr>
        <p:spPr>
          <a:xfrm flipH="1">
            <a:off x="554400" y="3177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926" name=""/>
          <p:cNvSpPr/>
          <p:nvPr/>
        </p:nvSpPr>
        <p:spPr>
          <a:xfrm flipH="1">
            <a:off x="545040" y="3546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927" name=""/>
          <p:cNvSpPr/>
          <p:nvPr/>
        </p:nvSpPr>
        <p:spPr>
          <a:xfrm flipH="1">
            <a:off x="689040" y="3762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928" name=""/>
          <p:cNvSpPr/>
          <p:nvPr/>
        </p:nvSpPr>
        <p:spPr>
          <a:xfrm flipH="1">
            <a:off x="689040" y="401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929" name=""/>
          <p:cNvSpPr/>
          <p:nvPr/>
        </p:nvSpPr>
        <p:spPr>
          <a:xfrm>
            <a:off x="369360" y="441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930" name=""/>
          <p:cNvSpPr/>
          <p:nvPr/>
        </p:nvSpPr>
        <p:spPr>
          <a:xfrm>
            <a:off x="549360" y="423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931" name=""/>
          <p:cNvSpPr/>
          <p:nvPr/>
        </p:nvSpPr>
        <p:spPr>
          <a:xfrm>
            <a:off x="549360" y="459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932" name=""/>
          <p:cNvSpPr/>
          <p:nvPr/>
        </p:nvSpPr>
        <p:spPr>
          <a:xfrm>
            <a:off x="693360" y="4806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933" name=""/>
          <p:cNvSpPr/>
          <p:nvPr/>
        </p:nvSpPr>
        <p:spPr>
          <a:xfrm>
            <a:off x="693360" y="5058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934" name=""/>
          <p:cNvSpPr/>
          <p:nvPr/>
        </p:nvSpPr>
        <p:spPr>
          <a:xfrm flipH="1">
            <a:off x="1265040" y="545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935" name=""/>
          <p:cNvSpPr/>
          <p:nvPr/>
        </p:nvSpPr>
        <p:spPr>
          <a:xfrm flipH="1">
            <a:off x="1085040" y="527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936"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937" name="PlaceHolder 2"/>
          <p:cNvSpPr>
            <a:spLocks noGrp="1"/>
          </p:cNvSpPr>
          <p:nvPr>
            <p:ph type="ftr" idx="22"/>
          </p:nvPr>
        </p:nvSpPr>
        <p:spPr>
          <a:xfrm>
            <a:off x="3987000" y="5164920"/>
            <a:ext cx="3191760" cy="38736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938" name="PlaceHolder 3"/>
          <p:cNvSpPr>
            <a:spLocks noGrp="1"/>
          </p:cNvSpPr>
          <p:nvPr>
            <p:ph type="sldNum" idx="23"/>
          </p:nvPr>
        </p:nvSpPr>
        <p:spPr>
          <a:xfrm>
            <a:off x="7227000" y="5164920"/>
            <a:ext cx="2345040" cy="38736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06AA8BA4-A124-456D-A00F-91A983539122}" type="slidenum">
              <a:rPr b="0" lang="en-US" sz="1400" spc="-1" strike="noStrike">
                <a:latin typeface="Arial"/>
              </a:rPr>
              <a:t>&lt;number&gt;</a:t>
            </a:fld>
            <a:endParaRPr b="0" lang="en-US" sz="1400" spc="-1" strike="noStrike">
              <a:latin typeface="Times New Roman"/>
            </a:endParaRPr>
          </a:p>
        </p:txBody>
      </p:sp>
      <p:sp>
        <p:nvSpPr>
          <p:cNvPr id="939" name="PlaceHolder 4"/>
          <p:cNvSpPr>
            <a:spLocks noGrp="1"/>
          </p:cNvSpPr>
          <p:nvPr>
            <p:ph type="dt" idx="24"/>
          </p:nvPr>
        </p:nvSpPr>
        <p:spPr>
          <a:xfrm>
            <a:off x="1584000" y="5164920"/>
            <a:ext cx="2345040" cy="38736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940"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
          <p:cNvSpPr/>
          <p:nvPr/>
        </p:nvSpPr>
        <p:spPr>
          <a:xfrm>
            <a:off x="540000" y="306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78" name=""/>
          <p:cNvSpPr/>
          <p:nvPr/>
        </p:nvSpPr>
        <p:spPr>
          <a:xfrm>
            <a:off x="720000" y="486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79" name=""/>
          <p:cNvSpPr/>
          <p:nvPr/>
        </p:nvSpPr>
        <p:spPr>
          <a:xfrm>
            <a:off x="864000" y="702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0" name=""/>
          <p:cNvSpPr/>
          <p:nvPr/>
        </p:nvSpPr>
        <p:spPr>
          <a:xfrm>
            <a:off x="720000" y="126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1" name=""/>
          <p:cNvSpPr/>
          <p:nvPr/>
        </p:nvSpPr>
        <p:spPr>
          <a:xfrm>
            <a:off x="864000" y="954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2" name=""/>
          <p:cNvSpPr/>
          <p:nvPr/>
        </p:nvSpPr>
        <p:spPr>
          <a:xfrm flipH="1">
            <a:off x="537120" y="1350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3" name=""/>
          <p:cNvSpPr/>
          <p:nvPr/>
        </p:nvSpPr>
        <p:spPr>
          <a:xfrm flipH="1">
            <a:off x="717120" y="1170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4" name=""/>
          <p:cNvSpPr/>
          <p:nvPr/>
        </p:nvSpPr>
        <p:spPr>
          <a:xfrm flipH="1">
            <a:off x="717120" y="1530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5" name=""/>
          <p:cNvSpPr/>
          <p:nvPr/>
        </p:nvSpPr>
        <p:spPr>
          <a:xfrm flipH="1">
            <a:off x="861120" y="1746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6" name=""/>
          <p:cNvSpPr/>
          <p:nvPr/>
        </p:nvSpPr>
        <p:spPr>
          <a:xfrm flipH="1">
            <a:off x="861120" y="199836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7" name=""/>
          <p:cNvSpPr/>
          <p:nvPr/>
        </p:nvSpPr>
        <p:spPr>
          <a:xfrm>
            <a:off x="540000" y="239436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8" name=""/>
          <p:cNvSpPr/>
          <p:nvPr/>
        </p:nvSpPr>
        <p:spPr>
          <a:xfrm>
            <a:off x="720000" y="221436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9" name=""/>
          <p:cNvSpPr/>
          <p:nvPr/>
        </p:nvSpPr>
        <p:spPr>
          <a:xfrm>
            <a:off x="720000" y="2583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0" name=""/>
          <p:cNvSpPr/>
          <p:nvPr/>
        </p:nvSpPr>
        <p:spPr>
          <a:xfrm>
            <a:off x="864000" y="2799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1" name=""/>
          <p:cNvSpPr/>
          <p:nvPr/>
        </p:nvSpPr>
        <p:spPr>
          <a:xfrm>
            <a:off x="864000" y="3051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2" name=""/>
          <p:cNvSpPr/>
          <p:nvPr/>
        </p:nvSpPr>
        <p:spPr>
          <a:xfrm flipH="1">
            <a:off x="537120" y="3447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3" name=""/>
          <p:cNvSpPr/>
          <p:nvPr/>
        </p:nvSpPr>
        <p:spPr>
          <a:xfrm flipH="1">
            <a:off x="735840" y="3267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4" name=""/>
          <p:cNvSpPr/>
          <p:nvPr/>
        </p:nvSpPr>
        <p:spPr>
          <a:xfrm flipH="1">
            <a:off x="726480" y="3636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5" name=""/>
          <p:cNvSpPr/>
          <p:nvPr/>
        </p:nvSpPr>
        <p:spPr>
          <a:xfrm flipH="1">
            <a:off x="870480" y="3852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6" name=""/>
          <p:cNvSpPr/>
          <p:nvPr/>
        </p:nvSpPr>
        <p:spPr>
          <a:xfrm flipH="1">
            <a:off x="870480" y="4104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7" name=""/>
          <p:cNvSpPr/>
          <p:nvPr/>
        </p:nvSpPr>
        <p:spPr>
          <a:xfrm>
            <a:off x="549360" y="4500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8" name=""/>
          <p:cNvSpPr/>
          <p:nvPr/>
        </p:nvSpPr>
        <p:spPr>
          <a:xfrm>
            <a:off x="729360" y="4320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9" name=""/>
          <p:cNvSpPr/>
          <p:nvPr/>
        </p:nvSpPr>
        <p:spPr>
          <a:xfrm>
            <a:off x="729360" y="4680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000" name=""/>
          <p:cNvSpPr/>
          <p:nvPr/>
        </p:nvSpPr>
        <p:spPr>
          <a:xfrm>
            <a:off x="873360" y="4896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001" name=""/>
          <p:cNvSpPr/>
          <p:nvPr/>
        </p:nvSpPr>
        <p:spPr>
          <a:xfrm>
            <a:off x="873360" y="5148720"/>
            <a:ext cx="69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002" name=""/>
          <p:cNvSpPr/>
          <p:nvPr/>
        </p:nvSpPr>
        <p:spPr>
          <a:xfrm flipH="1">
            <a:off x="546480" y="5544720"/>
            <a:ext cx="71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003" name=""/>
          <p:cNvSpPr/>
          <p:nvPr/>
        </p:nvSpPr>
        <p:spPr>
          <a:xfrm flipH="1">
            <a:off x="726480" y="5364720"/>
            <a:ext cx="35712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004" name=""/>
          <p:cNvSpPr/>
          <p:nvPr/>
        </p:nvSpPr>
        <p:spPr>
          <a:xfrm>
            <a:off x="1260000" y="21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05" name=""/>
          <p:cNvSpPr/>
          <p:nvPr/>
        </p:nvSpPr>
        <p:spPr>
          <a:xfrm>
            <a:off x="1080000" y="39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06" name=""/>
          <p:cNvSpPr/>
          <p:nvPr/>
        </p:nvSpPr>
        <p:spPr>
          <a:xfrm>
            <a:off x="1080000" y="3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07" name=""/>
          <p:cNvSpPr/>
          <p:nvPr/>
        </p:nvSpPr>
        <p:spPr>
          <a:xfrm>
            <a:off x="936000" y="612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08" name=""/>
          <p:cNvSpPr/>
          <p:nvPr/>
        </p:nvSpPr>
        <p:spPr>
          <a:xfrm>
            <a:off x="936000" y="86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09" name=""/>
          <p:cNvSpPr/>
          <p:nvPr/>
        </p:nvSpPr>
        <p:spPr>
          <a:xfrm flipH="1">
            <a:off x="1255680" y="126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10" name=""/>
          <p:cNvSpPr/>
          <p:nvPr/>
        </p:nvSpPr>
        <p:spPr>
          <a:xfrm flipH="1">
            <a:off x="1075680" y="108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11" name=""/>
          <p:cNvSpPr/>
          <p:nvPr/>
        </p:nvSpPr>
        <p:spPr>
          <a:xfrm flipH="1">
            <a:off x="1075680" y="1440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12" name=""/>
          <p:cNvSpPr/>
          <p:nvPr/>
        </p:nvSpPr>
        <p:spPr>
          <a:xfrm flipH="1">
            <a:off x="931680" y="165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13" name=""/>
          <p:cNvSpPr/>
          <p:nvPr/>
        </p:nvSpPr>
        <p:spPr>
          <a:xfrm flipH="1">
            <a:off x="931680" y="1908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14" name=""/>
          <p:cNvSpPr/>
          <p:nvPr/>
        </p:nvSpPr>
        <p:spPr>
          <a:xfrm>
            <a:off x="1260000" y="230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15" name=""/>
          <p:cNvSpPr/>
          <p:nvPr/>
        </p:nvSpPr>
        <p:spPr>
          <a:xfrm>
            <a:off x="1080000" y="212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16" name=""/>
          <p:cNvSpPr/>
          <p:nvPr/>
        </p:nvSpPr>
        <p:spPr>
          <a:xfrm>
            <a:off x="1080000" y="2493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17" name=""/>
          <p:cNvSpPr/>
          <p:nvPr/>
        </p:nvSpPr>
        <p:spPr>
          <a:xfrm>
            <a:off x="936000" y="2709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18" name=""/>
          <p:cNvSpPr/>
          <p:nvPr/>
        </p:nvSpPr>
        <p:spPr>
          <a:xfrm>
            <a:off x="936000" y="2961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19" name=""/>
          <p:cNvSpPr/>
          <p:nvPr/>
        </p:nvSpPr>
        <p:spPr>
          <a:xfrm flipH="1">
            <a:off x="1255680" y="3357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20" name=""/>
          <p:cNvSpPr/>
          <p:nvPr/>
        </p:nvSpPr>
        <p:spPr>
          <a:xfrm flipH="1">
            <a:off x="1094400" y="3177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21" name=""/>
          <p:cNvSpPr/>
          <p:nvPr/>
        </p:nvSpPr>
        <p:spPr>
          <a:xfrm flipH="1">
            <a:off x="1085040" y="3546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22" name=""/>
          <p:cNvSpPr/>
          <p:nvPr/>
        </p:nvSpPr>
        <p:spPr>
          <a:xfrm flipH="1">
            <a:off x="941040" y="3762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23" name=""/>
          <p:cNvSpPr/>
          <p:nvPr/>
        </p:nvSpPr>
        <p:spPr>
          <a:xfrm flipH="1">
            <a:off x="941040" y="401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24" name=""/>
          <p:cNvSpPr/>
          <p:nvPr/>
        </p:nvSpPr>
        <p:spPr>
          <a:xfrm>
            <a:off x="1269360" y="441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25" name=""/>
          <p:cNvSpPr/>
          <p:nvPr/>
        </p:nvSpPr>
        <p:spPr>
          <a:xfrm>
            <a:off x="1089360" y="423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26" name=""/>
          <p:cNvSpPr/>
          <p:nvPr/>
        </p:nvSpPr>
        <p:spPr>
          <a:xfrm>
            <a:off x="1089360" y="4590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27" name=""/>
          <p:cNvSpPr/>
          <p:nvPr/>
        </p:nvSpPr>
        <p:spPr>
          <a:xfrm>
            <a:off x="945360" y="4806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28" name=""/>
          <p:cNvSpPr/>
          <p:nvPr/>
        </p:nvSpPr>
        <p:spPr>
          <a:xfrm>
            <a:off x="945360" y="5058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29" name=""/>
          <p:cNvSpPr/>
          <p:nvPr/>
        </p:nvSpPr>
        <p:spPr>
          <a:xfrm flipH="1">
            <a:off x="365040" y="545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30" name=""/>
          <p:cNvSpPr/>
          <p:nvPr/>
        </p:nvSpPr>
        <p:spPr>
          <a:xfrm flipH="1">
            <a:off x="545040" y="5274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31" name=""/>
          <p:cNvSpPr/>
          <p:nvPr/>
        </p:nvSpPr>
        <p:spPr>
          <a:xfrm>
            <a:off x="360000" y="21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32" name=""/>
          <p:cNvSpPr/>
          <p:nvPr/>
        </p:nvSpPr>
        <p:spPr>
          <a:xfrm>
            <a:off x="540000" y="39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33" name=""/>
          <p:cNvSpPr/>
          <p:nvPr/>
        </p:nvSpPr>
        <p:spPr>
          <a:xfrm>
            <a:off x="540000" y="36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34" name=""/>
          <p:cNvSpPr/>
          <p:nvPr/>
        </p:nvSpPr>
        <p:spPr>
          <a:xfrm>
            <a:off x="684000" y="612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35" name=""/>
          <p:cNvSpPr/>
          <p:nvPr/>
        </p:nvSpPr>
        <p:spPr>
          <a:xfrm>
            <a:off x="684000" y="864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36" name=""/>
          <p:cNvSpPr/>
          <p:nvPr/>
        </p:nvSpPr>
        <p:spPr>
          <a:xfrm flipH="1">
            <a:off x="355680" y="126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37" name=""/>
          <p:cNvSpPr/>
          <p:nvPr/>
        </p:nvSpPr>
        <p:spPr>
          <a:xfrm flipH="1">
            <a:off x="535680" y="108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38" name=""/>
          <p:cNvSpPr/>
          <p:nvPr/>
        </p:nvSpPr>
        <p:spPr>
          <a:xfrm flipH="1">
            <a:off x="535680" y="1440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39" name=""/>
          <p:cNvSpPr/>
          <p:nvPr/>
        </p:nvSpPr>
        <p:spPr>
          <a:xfrm flipH="1">
            <a:off x="679680" y="165636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40" name=""/>
          <p:cNvSpPr/>
          <p:nvPr/>
        </p:nvSpPr>
        <p:spPr>
          <a:xfrm flipH="1">
            <a:off x="679680" y="1908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41" name=""/>
          <p:cNvSpPr/>
          <p:nvPr/>
        </p:nvSpPr>
        <p:spPr>
          <a:xfrm>
            <a:off x="360000" y="230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42" name=""/>
          <p:cNvSpPr/>
          <p:nvPr/>
        </p:nvSpPr>
        <p:spPr>
          <a:xfrm>
            <a:off x="540000" y="212436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43" name=""/>
          <p:cNvSpPr/>
          <p:nvPr/>
        </p:nvSpPr>
        <p:spPr>
          <a:xfrm>
            <a:off x="540000" y="2493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44" name=""/>
          <p:cNvSpPr/>
          <p:nvPr/>
        </p:nvSpPr>
        <p:spPr>
          <a:xfrm>
            <a:off x="684000" y="2709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45" name=""/>
          <p:cNvSpPr/>
          <p:nvPr/>
        </p:nvSpPr>
        <p:spPr>
          <a:xfrm>
            <a:off x="684000" y="2961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46" name=""/>
          <p:cNvSpPr/>
          <p:nvPr/>
        </p:nvSpPr>
        <p:spPr>
          <a:xfrm flipH="1">
            <a:off x="355680" y="3357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47" name=""/>
          <p:cNvSpPr/>
          <p:nvPr/>
        </p:nvSpPr>
        <p:spPr>
          <a:xfrm flipH="1">
            <a:off x="554400" y="3177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48" name=""/>
          <p:cNvSpPr/>
          <p:nvPr/>
        </p:nvSpPr>
        <p:spPr>
          <a:xfrm flipH="1">
            <a:off x="545040" y="3546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49" name=""/>
          <p:cNvSpPr/>
          <p:nvPr/>
        </p:nvSpPr>
        <p:spPr>
          <a:xfrm flipH="1">
            <a:off x="689040" y="3762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50" name=""/>
          <p:cNvSpPr/>
          <p:nvPr/>
        </p:nvSpPr>
        <p:spPr>
          <a:xfrm flipH="1">
            <a:off x="689040" y="401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51" name=""/>
          <p:cNvSpPr/>
          <p:nvPr/>
        </p:nvSpPr>
        <p:spPr>
          <a:xfrm>
            <a:off x="369360" y="441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52" name=""/>
          <p:cNvSpPr/>
          <p:nvPr/>
        </p:nvSpPr>
        <p:spPr>
          <a:xfrm>
            <a:off x="549360" y="423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53" name=""/>
          <p:cNvSpPr/>
          <p:nvPr/>
        </p:nvSpPr>
        <p:spPr>
          <a:xfrm>
            <a:off x="549360" y="4590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54" name=""/>
          <p:cNvSpPr/>
          <p:nvPr/>
        </p:nvSpPr>
        <p:spPr>
          <a:xfrm>
            <a:off x="693360" y="4806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55" name=""/>
          <p:cNvSpPr/>
          <p:nvPr/>
        </p:nvSpPr>
        <p:spPr>
          <a:xfrm>
            <a:off x="693360" y="5058720"/>
            <a:ext cx="176760" cy="176760"/>
          </a:xfrm>
          <a:prstGeom prst="ellipse">
            <a:avLst/>
          </a:prstGeom>
          <a:solidFill>
            <a:srgbClr val="ffd8ce"/>
          </a:solidFill>
          <a:ln w="18000">
            <a:solidFill>
              <a:srgbClr val="ff4000"/>
            </a:solidFill>
            <a:round/>
          </a:ln>
        </p:spPr>
        <p:style>
          <a:lnRef idx="0"/>
          <a:fillRef idx="0"/>
          <a:effectRef idx="0"/>
          <a:fontRef idx="minor"/>
        </p:style>
      </p:sp>
      <p:sp>
        <p:nvSpPr>
          <p:cNvPr id="1056" name=""/>
          <p:cNvSpPr/>
          <p:nvPr/>
        </p:nvSpPr>
        <p:spPr>
          <a:xfrm flipH="1">
            <a:off x="1265040" y="545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57" name=""/>
          <p:cNvSpPr/>
          <p:nvPr/>
        </p:nvSpPr>
        <p:spPr>
          <a:xfrm flipH="1">
            <a:off x="1085040" y="5274720"/>
            <a:ext cx="176760" cy="176760"/>
          </a:xfrm>
          <a:prstGeom prst="ellipse">
            <a:avLst/>
          </a:prstGeom>
          <a:solidFill>
            <a:srgbClr val="dee6ef"/>
          </a:solidFill>
          <a:ln w="18000">
            <a:solidFill>
              <a:srgbClr val="2a6099"/>
            </a:solidFill>
            <a:round/>
          </a:ln>
        </p:spPr>
        <p:style>
          <a:lnRef idx="0"/>
          <a:fillRef idx="0"/>
          <a:effectRef idx="0"/>
          <a:fontRef idx="minor"/>
        </p:style>
      </p:sp>
      <p:sp>
        <p:nvSpPr>
          <p:cNvPr id="1058" name="PlaceHolder 1"/>
          <p:cNvSpPr>
            <a:spLocks noGrp="1"/>
          </p:cNvSpPr>
          <p:nvPr>
            <p:ph type="ftr" idx="25"/>
          </p:nvPr>
        </p:nvSpPr>
        <p:spPr>
          <a:xfrm>
            <a:off x="3987000" y="5164920"/>
            <a:ext cx="3191760" cy="38736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1059" name="PlaceHolder 2"/>
          <p:cNvSpPr>
            <a:spLocks noGrp="1"/>
          </p:cNvSpPr>
          <p:nvPr>
            <p:ph type="sldNum" idx="26"/>
          </p:nvPr>
        </p:nvSpPr>
        <p:spPr>
          <a:xfrm>
            <a:off x="7227000" y="5164920"/>
            <a:ext cx="2345040" cy="38736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3E8A9F57-597B-4816-B5EC-DBC161E699BA}" type="slidenum">
              <a:rPr b="0" lang="en-US" sz="1400" spc="-1" strike="noStrike">
                <a:latin typeface="Arial"/>
              </a:rPr>
              <a:t>&lt;number&gt;</a:t>
            </a:fld>
            <a:endParaRPr b="0" lang="en-US" sz="1400" spc="-1" strike="noStrike">
              <a:latin typeface="Times New Roman"/>
            </a:endParaRPr>
          </a:p>
        </p:txBody>
      </p:sp>
      <p:sp>
        <p:nvSpPr>
          <p:cNvPr id="1060" name="PlaceHolder 3"/>
          <p:cNvSpPr>
            <a:spLocks noGrp="1"/>
          </p:cNvSpPr>
          <p:nvPr>
            <p:ph type="dt" idx="27"/>
          </p:nvPr>
        </p:nvSpPr>
        <p:spPr>
          <a:xfrm>
            <a:off x="1584000" y="5164920"/>
            <a:ext cx="2345040" cy="38736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061"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062"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5.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65.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65.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s://mywiki.wooledge.org/BashGuide/SpecialCharacters" TargetMode="External"/><Relationship Id="rId3" Type="http://schemas.openxmlformats.org/officeDocument/2006/relationships/slideLayout" Target="../slideLayouts/slideLayout65.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89.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89.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89.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5" Type="http://schemas.openxmlformats.org/officeDocument/2006/relationships/image" Target="../media/image34.png"/><Relationship Id="rId16" Type="http://schemas.openxmlformats.org/officeDocument/2006/relationships/slideLayout" Target="../slideLayouts/slideLayout9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1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28.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1.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8.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1"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lnSpc>
                <a:spcPct val="100000"/>
              </a:lnSpc>
              <a:buNone/>
            </a:pPr>
            <a:r>
              <a:rPr b="0" lang="en-US" sz="4400" spc="-1" strike="noStrike">
                <a:latin typeface="Fira Mono"/>
              </a:rPr>
              <a:t>Learning objectives</a:t>
            </a:r>
            <a:endParaRPr b="0" lang="en-US" sz="4400" spc="-1" strike="noStrike">
              <a:latin typeface="Arial"/>
            </a:endParaRPr>
          </a:p>
        </p:txBody>
      </p:sp>
      <p:sp>
        <p:nvSpPr>
          <p:cNvPr id="1222" name="PlaceHolder 2"/>
          <p:cNvSpPr>
            <a:spLocks noGrp="1"/>
          </p:cNvSpPr>
          <p:nvPr>
            <p:ph/>
          </p:nvPr>
        </p:nvSpPr>
        <p:spPr>
          <a:xfrm>
            <a:off x="1599840" y="1129680"/>
            <a:ext cx="8228880" cy="4127040"/>
          </a:xfrm>
          <a:prstGeom prst="rect">
            <a:avLst/>
          </a:prstGeom>
          <a:noFill/>
          <a:ln w="0">
            <a:noFill/>
          </a:ln>
        </p:spPr>
        <p:txBody>
          <a:bodyPr lIns="0" rIns="0" tIns="0" bIns="0" anchor="t">
            <a:normAutofit fontScale="77000"/>
          </a:bodyPr>
          <a:p>
            <a:pPr marL="432000" indent="-324000">
              <a:lnSpc>
                <a:spcPct val="100000"/>
              </a:lnSpc>
              <a:spcBef>
                <a:spcPts val="1417"/>
              </a:spcBef>
              <a:buClr>
                <a:srgbClr val="000000"/>
              </a:buClr>
              <a:buSzPct val="45000"/>
              <a:buFont typeface="Wingdings" charset="2"/>
              <a:buChar char=""/>
            </a:pPr>
            <a:r>
              <a:rPr b="0" lang="en-US" sz="2000" spc="-1" strike="noStrike">
                <a:latin typeface="Arial"/>
              </a:rPr>
              <a:t>HPC Server environment</a:t>
            </a:r>
            <a:endParaRPr b="0" lang="en-US" sz="20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Learn the basics of a HPC file architecture </a:t>
            </a:r>
            <a:endParaRPr b="0" lang="en-US"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000" spc="-1" strike="noStrike">
                <a:latin typeface="Arial"/>
              </a:rPr>
              <a:t>Command-line</a:t>
            </a:r>
            <a:endParaRPr b="0" lang="en-US" sz="20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Understanding the Unix-like file system </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Command line structure</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File system navigation</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Manipulating files and directories </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Show important variable that determine facts about the system's config</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Wildcards and expansion</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rPr>
              <a:t>Why the command-line?</a:t>
            </a:r>
            <a:endParaRPr b="0" lang="en-US"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000" spc="-1" strike="noStrike">
                <a:latin typeface="Fira Mono"/>
              </a:rPr>
              <a:t>Data management</a:t>
            </a:r>
            <a:endParaRPr b="0" lang="en-US" sz="20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ea typeface="Noto Sans CJK SC"/>
              </a:rPr>
              <a:t>Understanding BICB workflows and how to effectively organize, execute, and manage them</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1400" spc="-1" strike="noStrike">
                <a:latin typeface="Fira Mono"/>
                <a:ea typeface="Noto Sans CJK SC"/>
              </a:rPr>
              <a:t>Discussion about software installation</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2000" spc="-1" strike="noStrike">
                <a:latin typeface="Arial"/>
                <a:ea typeface="Noto Sans CJK SC"/>
              </a:rPr>
              <a:t> </a:t>
            </a:r>
            <a:endParaRPr b="0" lang="en-US" sz="2000" spc="-1" strike="noStrike">
              <a:latin typeface="Arial"/>
            </a:endParaRPr>
          </a:p>
        </p:txBody>
      </p:sp>
      <p:sp>
        <p:nvSpPr>
          <p:cNvPr id="1223" name=""/>
          <p:cNvSpPr/>
          <p:nvPr/>
        </p:nvSpPr>
        <p:spPr>
          <a:xfrm>
            <a:off x="5875920" y="1171440"/>
            <a:ext cx="5553000" cy="4002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p:txBody>
      </p:sp>
      <p:sp>
        <p:nvSpPr>
          <p:cNvPr id="4" name="PlaceHolder 3"/>
          <p:cNvSpPr>
            <a:spLocks noGrp="1"/>
          </p:cNvSpPr>
          <p:nvPr>
            <p:ph type="sldNum" idx="2"/>
          </p:nvPr>
        </p:nvSpPr>
        <p:spPr/>
        <p:txBody>
          <a:bodyPr/>
          <a:p>
            <a:fld id="{546E6A52-E80E-4B75-A3CC-54CAA736BD3F}" type="slidenum">
              <a:t>1</a:t>
            </a:fld>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8" name=""/>
          <p:cNvSpPr/>
          <p:nvPr/>
        </p:nvSpPr>
        <p:spPr>
          <a:xfrm>
            <a:off x="1600200" y="956880"/>
            <a:ext cx="8456400" cy="870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3800" spc="-1" strike="noStrike">
                <a:solidFill>
                  <a:srgbClr val="00a933"/>
                </a:solidFill>
                <a:latin typeface="Arial"/>
                <a:ea typeface="DejaVu Sans"/>
              </a:rPr>
              <a:t>Command</a:t>
            </a:r>
            <a:r>
              <a:rPr b="0" lang="en-US" sz="3800" spc="-1" strike="noStrike">
                <a:solidFill>
                  <a:srgbClr val="000000"/>
                </a:solidFill>
                <a:latin typeface="Arial"/>
                <a:ea typeface="DejaVu Sans"/>
              </a:rPr>
              <a:t>  </a:t>
            </a:r>
            <a:r>
              <a:rPr b="0" lang="en-US" sz="3800" spc="-1" strike="noStrike">
                <a:solidFill>
                  <a:srgbClr val="a7074b"/>
                </a:solidFill>
                <a:latin typeface="Arial"/>
                <a:ea typeface="DejaVu Sans"/>
              </a:rPr>
              <a:t>&lt;option(s)&gt;</a:t>
            </a:r>
            <a:r>
              <a:rPr b="0" lang="en-US" sz="3800" spc="-1" strike="noStrike">
                <a:solidFill>
                  <a:srgbClr val="000000"/>
                </a:solidFill>
                <a:latin typeface="Arial"/>
                <a:ea typeface="DejaVu Sans"/>
              </a:rPr>
              <a:t> </a:t>
            </a:r>
            <a:r>
              <a:rPr b="0" lang="en-US" sz="3800" spc="-1" strike="noStrike">
                <a:solidFill>
                  <a:srgbClr val="ff5429"/>
                </a:solidFill>
                <a:latin typeface="Arial"/>
                <a:ea typeface="DejaVu Sans"/>
              </a:rPr>
              <a:t>&lt;argument(s)&gt;</a:t>
            </a:r>
            <a:endParaRPr b="0" lang="en-US" sz="3800" spc="-1" strike="noStrike">
              <a:latin typeface="Arial"/>
            </a:endParaRPr>
          </a:p>
        </p:txBody>
      </p:sp>
      <p:sp>
        <p:nvSpPr>
          <p:cNvPr id="1239" name=""/>
          <p:cNvSpPr/>
          <p:nvPr/>
        </p:nvSpPr>
        <p:spPr>
          <a:xfrm>
            <a:off x="1600200" y="1828800"/>
            <a:ext cx="777060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200" spc="-1" strike="noStrike">
                <a:solidFill>
                  <a:srgbClr val="00a933"/>
                </a:solidFill>
                <a:latin typeface="Arial"/>
                <a:ea typeface="DejaVu Sans"/>
              </a:rPr>
              <a:t>Command</a:t>
            </a:r>
            <a:r>
              <a:rPr b="0" lang="en-US" sz="2200" spc="-1" strike="noStrike">
                <a:solidFill>
                  <a:srgbClr val="000000"/>
                </a:solidFill>
                <a:latin typeface="Arial"/>
                <a:ea typeface="DejaVu Sans"/>
              </a:rPr>
              <a:t>: One of four things</a:t>
            </a:r>
            <a:endParaRPr b="0" lang="en-US" sz="2200" spc="-1" strike="noStrike">
              <a:latin typeface="Arial"/>
            </a:endParaRPr>
          </a:p>
          <a:p>
            <a:pPr>
              <a:lnSpc>
                <a:spcPct val="100000"/>
              </a:lnSpc>
              <a:buNone/>
            </a:pPr>
            <a:endParaRPr b="0" lang="en-US" sz="2200" spc="-1" strike="noStrike">
              <a:latin typeface="Arial"/>
            </a:endParaRPr>
          </a:p>
          <a:p>
            <a:pPr lvl="2" marL="648000" indent="-216000">
              <a:lnSpc>
                <a:spcPct val="100000"/>
              </a:lnSpc>
              <a:buClr>
                <a:srgbClr val="000000"/>
              </a:buClr>
              <a:buSzPct val="45000"/>
              <a:buFont typeface="Wingdings" charset="2"/>
              <a:buChar char=""/>
            </a:pPr>
            <a:r>
              <a:rPr b="0" lang="en-US" sz="2200" spc="-1" strike="noStrike">
                <a:solidFill>
                  <a:srgbClr val="000000"/>
                </a:solidFill>
                <a:latin typeface="Arial"/>
                <a:ea typeface="DejaVu Sans"/>
              </a:rPr>
              <a:t>An executable program</a:t>
            </a:r>
            <a:endParaRPr b="0" lang="en-US" sz="2200" spc="-1" strike="noStrike">
              <a:latin typeface="Arial"/>
            </a:endParaRPr>
          </a:p>
          <a:p>
            <a:pPr lvl="2" marL="648000" indent="-216000">
              <a:lnSpc>
                <a:spcPct val="100000"/>
              </a:lnSpc>
              <a:buClr>
                <a:srgbClr val="000000"/>
              </a:buClr>
              <a:buSzPct val="45000"/>
              <a:buFont typeface="Wingdings" charset="2"/>
              <a:buChar char=""/>
            </a:pPr>
            <a:r>
              <a:rPr b="0" lang="en-US" sz="2200" spc="-1" strike="noStrike">
                <a:solidFill>
                  <a:srgbClr val="000000"/>
                </a:solidFill>
                <a:latin typeface="Arial"/>
                <a:ea typeface="DejaVu Sans"/>
              </a:rPr>
              <a:t>A command built into the shell itself</a:t>
            </a:r>
            <a:endParaRPr b="0" lang="en-US" sz="2200" spc="-1" strike="noStrike">
              <a:latin typeface="Arial"/>
            </a:endParaRPr>
          </a:p>
          <a:p>
            <a:pPr lvl="2" marL="648000" indent="-216000">
              <a:lnSpc>
                <a:spcPct val="100000"/>
              </a:lnSpc>
              <a:buClr>
                <a:srgbClr val="000000"/>
              </a:buClr>
              <a:buSzPct val="45000"/>
              <a:buFont typeface="Wingdings" charset="2"/>
              <a:buChar char=""/>
            </a:pPr>
            <a:r>
              <a:rPr b="0" lang="en-US" sz="2200" spc="-1" strike="noStrike">
                <a:solidFill>
                  <a:srgbClr val="000000"/>
                </a:solidFill>
                <a:latin typeface="Arial"/>
                <a:ea typeface="DejaVu Sans"/>
              </a:rPr>
              <a:t>A shell function </a:t>
            </a:r>
            <a:endParaRPr b="0" lang="en-US" sz="2200" spc="-1" strike="noStrike">
              <a:latin typeface="Arial"/>
            </a:endParaRPr>
          </a:p>
          <a:p>
            <a:pPr lvl="2" marL="648000" indent="-216000">
              <a:lnSpc>
                <a:spcPct val="100000"/>
              </a:lnSpc>
              <a:buClr>
                <a:srgbClr val="000000"/>
              </a:buClr>
              <a:buSzPct val="45000"/>
              <a:buFont typeface="Wingdings" charset="2"/>
              <a:buChar char=""/>
            </a:pPr>
            <a:r>
              <a:rPr b="0" lang="en-US" sz="2200" spc="-1" strike="noStrike">
                <a:solidFill>
                  <a:srgbClr val="000000"/>
                </a:solidFill>
                <a:latin typeface="Arial"/>
                <a:ea typeface="DejaVu Sans"/>
              </a:rPr>
              <a:t>An alias</a:t>
            </a:r>
            <a:endParaRPr b="0" lang="en-US" sz="2200" spc="-1" strike="noStrike">
              <a:latin typeface="Arial"/>
            </a:endParaRPr>
          </a:p>
          <a:p>
            <a:pPr>
              <a:lnSpc>
                <a:spcPct val="100000"/>
              </a:lnSpc>
              <a:buNone/>
            </a:pPr>
            <a:endParaRPr b="0" lang="en-US" sz="2200" spc="-1" strike="noStrike">
              <a:latin typeface="Arial"/>
            </a:endParaRPr>
          </a:p>
          <a:p>
            <a:pPr>
              <a:lnSpc>
                <a:spcPct val="100000"/>
              </a:lnSpc>
              <a:buNone/>
            </a:pPr>
            <a:r>
              <a:rPr b="0" lang="en-US" sz="2200" spc="-1" strike="noStrike">
                <a:solidFill>
                  <a:srgbClr val="a7074b"/>
                </a:solidFill>
                <a:latin typeface="Arial"/>
                <a:ea typeface="DejaVu Sans"/>
              </a:rPr>
              <a:t>option(s)</a:t>
            </a:r>
            <a:r>
              <a:rPr b="0" lang="en-US" sz="2200" spc="-1" strike="noStrike">
                <a:solidFill>
                  <a:srgbClr val="000000"/>
                </a:solidFill>
                <a:latin typeface="Arial"/>
                <a:ea typeface="DejaVu Sans"/>
              </a:rPr>
              <a:t>: Modify commands behavior.</a:t>
            </a:r>
            <a:endParaRPr b="0" lang="en-US" sz="2200" spc="-1" strike="noStrike">
              <a:latin typeface="Arial"/>
            </a:endParaRPr>
          </a:p>
          <a:p>
            <a:pPr>
              <a:lnSpc>
                <a:spcPct val="100000"/>
              </a:lnSpc>
              <a:buNone/>
            </a:pPr>
            <a:endParaRPr b="0" lang="en-US" sz="2200" spc="-1" strike="noStrike">
              <a:latin typeface="Arial"/>
            </a:endParaRPr>
          </a:p>
          <a:p>
            <a:pPr>
              <a:lnSpc>
                <a:spcPct val="100000"/>
              </a:lnSpc>
              <a:buNone/>
            </a:pPr>
            <a:r>
              <a:rPr b="0" lang="en-US" sz="2200" spc="-1" strike="noStrike">
                <a:solidFill>
                  <a:srgbClr val="ff5429"/>
                </a:solidFill>
                <a:latin typeface="Arial"/>
                <a:ea typeface="DejaVu Sans"/>
              </a:rPr>
              <a:t>Argument(s)</a:t>
            </a:r>
            <a:r>
              <a:rPr b="0" lang="en-US" sz="2200" spc="-1" strike="noStrike">
                <a:solidFill>
                  <a:srgbClr val="000000"/>
                </a:solidFill>
                <a:latin typeface="Arial"/>
                <a:ea typeface="DejaVu Sans"/>
              </a:rPr>
              <a:t>: The items upon which the command acts.</a:t>
            </a:r>
            <a:endParaRPr b="0" lang="en-US" sz="2200" spc="-1" strike="noStrike">
              <a:latin typeface="Arial"/>
            </a:endParaRPr>
          </a:p>
        </p:txBody>
      </p:sp>
      <p:sp>
        <p:nvSpPr>
          <p:cNvPr id="1240"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Command </a:t>
            </a:r>
            <a:endParaRPr b="0" lang="en-US" sz="4400" spc="-1" strike="noStrike">
              <a:latin typeface="Arial"/>
            </a:endParaRPr>
          </a:p>
        </p:txBody>
      </p:sp>
      <p:sp>
        <p:nvSpPr>
          <p:cNvPr id="3" name="PlaceHolder 2"/>
          <p:cNvSpPr>
            <a:spLocks noGrp="1"/>
          </p:cNvSpPr>
          <p:nvPr>
            <p:ph type="sldNum" idx="17"/>
          </p:nvPr>
        </p:nvSpPr>
        <p:spPr/>
        <p:txBody>
          <a:bodyPr/>
          <a:p>
            <a:fld id="{AF54F730-38D5-461F-8739-720A32E7D175}"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1"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lnSpc>
                <a:spcPct val="100000"/>
              </a:lnSpc>
              <a:buNone/>
            </a:pPr>
            <a:r>
              <a:rPr b="0" lang="en-US" sz="4400" spc="-1" strike="noStrike">
                <a:latin typeface="Fira Mono"/>
              </a:rPr>
              <a:t>Pathnames</a:t>
            </a:r>
            <a:endParaRPr b="0" lang="en-US" sz="4400" spc="-1" strike="noStrike">
              <a:latin typeface="Arial"/>
            </a:endParaRPr>
          </a:p>
        </p:txBody>
      </p:sp>
      <p:pic>
        <p:nvPicPr>
          <p:cNvPr id="1242" name="" descr=""/>
          <p:cNvPicPr/>
          <p:nvPr/>
        </p:nvPicPr>
        <p:blipFill>
          <a:blip r:embed="rId1"/>
          <a:stretch/>
        </p:blipFill>
        <p:spPr>
          <a:xfrm>
            <a:off x="1828800" y="1920240"/>
            <a:ext cx="8000640" cy="1051200"/>
          </a:xfrm>
          <a:prstGeom prst="rect">
            <a:avLst/>
          </a:prstGeom>
          <a:ln w="0">
            <a:noFill/>
          </a:ln>
        </p:spPr>
      </p:pic>
      <p:pic>
        <p:nvPicPr>
          <p:cNvPr id="1243" name="" descr=""/>
          <p:cNvPicPr/>
          <p:nvPr/>
        </p:nvPicPr>
        <p:blipFill>
          <a:blip r:embed="rId2"/>
          <a:stretch/>
        </p:blipFill>
        <p:spPr>
          <a:xfrm>
            <a:off x="1828800" y="3657600"/>
            <a:ext cx="5952240" cy="847080"/>
          </a:xfrm>
          <a:prstGeom prst="rect">
            <a:avLst/>
          </a:prstGeom>
          <a:ln w="0">
            <a:noFill/>
          </a:ln>
        </p:spPr>
      </p:pic>
      <p:pic>
        <p:nvPicPr>
          <p:cNvPr id="1244" name="" descr=""/>
          <p:cNvPicPr/>
          <p:nvPr/>
        </p:nvPicPr>
        <p:blipFill>
          <a:blip r:embed="rId3"/>
          <a:stretch/>
        </p:blipFill>
        <p:spPr>
          <a:xfrm>
            <a:off x="1828800" y="4572000"/>
            <a:ext cx="6447600" cy="513720"/>
          </a:xfrm>
          <a:prstGeom prst="rect">
            <a:avLst/>
          </a:prstGeom>
          <a:ln w="0">
            <a:noFill/>
          </a:ln>
        </p:spPr>
      </p:pic>
      <p:sp>
        <p:nvSpPr>
          <p:cNvPr id="1245" name=""/>
          <p:cNvSpPr/>
          <p:nvPr/>
        </p:nvSpPr>
        <p:spPr>
          <a:xfrm>
            <a:off x="1828800" y="1555920"/>
            <a:ext cx="220896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Absolute pathname:</a:t>
            </a:r>
            <a:endParaRPr b="0" lang="en-US" sz="1800" spc="-1" strike="noStrike">
              <a:latin typeface="Arial"/>
            </a:endParaRPr>
          </a:p>
        </p:txBody>
      </p:sp>
      <p:sp>
        <p:nvSpPr>
          <p:cNvPr id="1246" name=""/>
          <p:cNvSpPr/>
          <p:nvPr/>
        </p:nvSpPr>
        <p:spPr>
          <a:xfrm>
            <a:off x="1676880" y="3200400"/>
            <a:ext cx="2208960" cy="346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Relative pathname:</a:t>
            </a:r>
            <a:endParaRPr b="0" lang="en-US" sz="1800" spc="-1" strike="noStrike">
              <a:latin typeface="Arial"/>
            </a:endParaRPr>
          </a:p>
        </p:txBody>
      </p:sp>
      <p:sp>
        <p:nvSpPr>
          <p:cNvPr id="3" name="PlaceHolder 2"/>
          <p:cNvSpPr>
            <a:spLocks noGrp="1"/>
          </p:cNvSpPr>
          <p:nvPr>
            <p:ph type="sldNum" idx="17"/>
          </p:nvPr>
        </p:nvSpPr>
        <p:spPr/>
        <p:txBody>
          <a:bodyPr/>
          <a:p>
            <a:fld id="{2D09ED1F-047A-421A-8CBE-2A087B228F6B}"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7"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lnSpc>
                <a:spcPct val="100000"/>
              </a:lnSpc>
              <a:buNone/>
            </a:pPr>
            <a:r>
              <a:rPr b="0" lang="en-US" sz="4400" spc="-1" strike="noStrike">
                <a:latin typeface="Fira Mono"/>
              </a:rPr>
              <a:t>Permissions</a:t>
            </a:r>
            <a:endParaRPr b="0" lang="en-US" sz="4400" spc="-1" strike="noStrike">
              <a:latin typeface="Arial"/>
            </a:endParaRPr>
          </a:p>
        </p:txBody>
      </p:sp>
      <p:pic>
        <p:nvPicPr>
          <p:cNvPr id="1248" name="" descr=""/>
          <p:cNvPicPr/>
          <p:nvPr/>
        </p:nvPicPr>
        <p:blipFill>
          <a:blip r:embed="rId1"/>
          <a:stretch/>
        </p:blipFill>
        <p:spPr>
          <a:xfrm>
            <a:off x="1534320" y="1553400"/>
            <a:ext cx="3722040" cy="1188360"/>
          </a:xfrm>
          <a:prstGeom prst="rect">
            <a:avLst/>
          </a:prstGeom>
          <a:ln w="0">
            <a:noFill/>
          </a:ln>
        </p:spPr>
      </p:pic>
      <p:sp>
        <p:nvSpPr>
          <p:cNvPr id="1249" name=""/>
          <p:cNvSpPr/>
          <p:nvPr/>
        </p:nvSpPr>
        <p:spPr>
          <a:xfrm>
            <a:off x="7315200" y="2743200"/>
            <a:ext cx="178920" cy="344520"/>
          </a:xfrm>
          <a:prstGeom prst="rect">
            <a:avLst/>
          </a:prstGeom>
          <a:noFill/>
          <a:ln w="0">
            <a:noFill/>
          </a:ln>
        </p:spPr>
        <p:style>
          <a:lnRef idx="0"/>
          <a:fillRef idx="0"/>
          <a:effectRef idx="0"/>
          <a:fontRef idx="minor"/>
        </p:style>
      </p:sp>
      <p:sp>
        <p:nvSpPr>
          <p:cNvPr id="1250" name=""/>
          <p:cNvSpPr/>
          <p:nvPr/>
        </p:nvSpPr>
        <p:spPr>
          <a:xfrm>
            <a:off x="5257800" y="1629000"/>
            <a:ext cx="1532880" cy="1112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Fira Mono"/>
                <a:ea typeface="DejaVu Sans"/>
              </a:rPr>
              <a:t>r read</a:t>
            </a:r>
            <a:endParaRPr b="0" lang="en-US" sz="1800" spc="-1" strike="noStrike">
              <a:latin typeface="Arial"/>
            </a:endParaRPr>
          </a:p>
          <a:p>
            <a:pPr>
              <a:lnSpc>
                <a:spcPct val="100000"/>
              </a:lnSpc>
              <a:buNone/>
            </a:pPr>
            <a:r>
              <a:rPr b="0" lang="en-US" sz="1800" spc="-1" strike="noStrike">
                <a:solidFill>
                  <a:srgbClr val="000000"/>
                </a:solidFill>
                <a:latin typeface="Fira Mono"/>
                <a:ea typeface="DejaVu Sans"/>
              </a:rPr>
              <a:t>w write</a:t>
            </a:r>
            <a:endParaRPr b="0" lang="en-US" sz="1800" spc="-1" strike="noStrike">
              <a:latin typeface="Arial"/>
            </a:endParaRPr>
          </a:p>
          <a:p>
            <a:pPr>
              <a:lnSpc>
                <a:spcPct val="100000"/>
              </a:lnSpc>
              <a:buNone/>
            </a:pPr>
            <a:r>
              <a:rPr b="0" lang="en-US" sz="1800" spc="-1" strike="noStrike">
                <a:solidFill>
                  <a:srgbClr val="000000"/>
                </a:solidFill>
                <a:latin typeface="Fira Mono"/>
                <a:ea typeface="DejaVu Sans"/>
              </a:rPr>
              <a:t>x execute </a:t>
            </a:r>
            <a:endParaRPr b="0" lang="en-US" sz="1800" spc="-1" strike="noStrike">
              <a:latin typeface="Arial"/>
            </a:endParaRPr>
          </a:p>
        </p:txBody>
      </p:sp>
      <p:sp>
        <p:nvSpPr>
          <p:cNvPr id="1251" name=""/>
          <p:cNvSpPr/>
          <p:nvPr/>
        </p:nvSpPr>
        <p:spPr>
          <a:xfrm>
            <a:off x="6858000" y="1629000"/>
            <a:ext cx="2655720" cy="1112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Fira Mono"/>
                <a:ea typeface="DejaVu Sans"/>
              </a:rPr>
              <a:t>-  regular file</a:t>
            </a:r>
            <a:endParaRPr b="0" lang="en-US" sz="1800" spc="-1" strike="noStrike">
              <a:latin typeface="Arial"/>
            </a:endParaRPr>
          </a:p>
          <a:p>
            <a:pPr>
              <a:lnSpc>
                <a:spcPct val="100000"/>
              </a:lnSpc>
              <a:buNone/>
            </a:pPr>
            <a:r>
              <a:rPr b="0" lang="en-US" sz="1800" spc="-1" strike="noStrike">
                <a:solidFill>
                  <a:srgbClr val="000000"/>
                </a:solidFill>
                <a:latin typeface="Fira Mono"/>
                <a:ea typeface="DejaVu Sans"/>
              </a:rPr>
              <a:t>d  directory</a:t>
            </a:r>
            <a:endParaRPr b="0" lang="en-US" sz="1800" spc="-1" strike="noStrike">
              <a:latin typeface="Arial"/>
            </a:endParaRPr>
          </a:p>
          <a:p>
            <a:pPr>
              <a:lnSpc>
                <a:spcPct val="100000"/>
              </a:lnSpc>
              <a:buNone/>
            </a:pPr>
            <a:r>
              <a:rPr b="0" lang="en-US" sz="1800" spc="-1" strike="noStrike">
                <a:solidFill>
                  <a:srgbClr val="000000"/>
                </a:solidFill>
                <a:latin typeface="Fira Mono"/>
                <a:ea typeface="DejaVu Sans"/>
              </a:rPr>
              <a:t>l  symbolic link</a:t>
            </a:r>
            <a:endParaRPr b="0" lang="en-US" sz="1800" spc="-1" strike="noStrike">
              <a:latin typeface="Arial"/>
            </a:endParaRPr>
          </a:p>
        </p:txBody>
      </p:sp>
      <p:pic>
        <p:nvPicPr>
          <p:cNvPr id="1252" name="" descr=""/>
          <p:cNvPicPr/>
          <p:nvPr/>
        </p:nvPicPr>
        <p:blipFill>
          <a:blip r:embed="rId2"/>
          <a:stretch/>
        </p:blipFill>
        <p:spPr>
          <a:xfrm>
            <a:off x="1600200" y="3179520"/>
            <a:ext cx="7832520" cy="1848240"/>
          </a:xfrm>
          <a:prstGeom prst="rect">
            <a:avLst/>
          </a:prstGeom>
          <a:ln w="0">
            <a:noFill/>
          </a:ln>
        </p:spPr>
      </p:pic>
      <p:sp>
        <p:nvSpPr>
          <p:cNvPr id="3" name="PlaceHolder 2"/>
          <p:cNvSpPr>
            <a:spLocks noGrp="1"/>
          </p:cNvSpPr>
          <p:nvPr>
            <p:ph type="sldNum" idx="17"/>
          </p:nvPr>
        </p:nvSpPr>
        <p:spPr/>
        <p:txBody>
          <a:bodyPr/>
          <a:p>
            <a:fld id="{D1A2CFA8-8082-49F0-98B0-DBC252AD640E}"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3" name="PlaceHolder 1"/>
          <p:cNvSpPr>
            <a:spLocks noGrp="1"/>
          </p:cNvSpPr>
          <p:nvPr>
            <p:ph type="title"/>
          </p:nvPr>
        </p:nvSpPr>
        <p:spPr>
          <a:xfrm>
            <a:off x="1009800" y="426240"/>
            <a:ext cx="9069840" cy="944280"/>
          </a:xfrm>
          <a:prstGeom prst="rect">
            <a:avLst/>
          </a:prstGeom>
          <a:noFill/>
          <a:ln w="0">
            <a:noFill/>
          </a:ln>
        </p:spPr>
        <p:txBody>
          <a:bodyPr lIns="0" rIns="0" tIns="0" bIns="0" anchor="ctr">
            <a:noAutofit/>
          </a:bodyPr>
          <a:p>
            <a:pPr algn="ctr">
              <a:lnSpc>
                <a:spcPct val="100000"/>
              </a:lnSpc>
              <a:buNone/>
            </a:pPr>
            <a:r>
              <a:rPr b="0" lang="en-US" sz="4400" spc="-1" strike="noStrike">
                <a:latin typeface="Fira Mono"/>
              </a:rPr>
              <a:t>Bash special characters</a:t>
            </a:r>
            <a:endParaRPr b="0" lang="en-US" sz="4400" spc="-1" strike="noStrike">
              <a:latin typeface="Arial"/>
            </a:endParaRPr>
          </a:p>
        </p:txBody>
      </p:sp>
      <p:pic>
        <p:nvPicPr>
          <p:cNvPr id="1254" name="" descr=""/>
          <p:cNvPicPr/>
          <p:nvPr/>
        </p:nvPicPr>
        <p:blipFill>
          <a:blip r:embed="rId1"/>
          <a:stretch/>
        </p:blipFill>
        <p:spPr>
          <a:xfrm>
            <a:off x="1600200" y="1261800"/>
            <a:ext cx="8371440" cy="3537720"/>
          </a:xfrm>
          <a:prstGeom prst="rect">
            <a:avLst/>
          </a:prstGeom>
          <a:ln w="0">
            <a:noFill/>
          </a:ln>
        </p:spPr>
      </p:pic>
      <p:sp>
        <p:nvSpPr>
          <p:cNvPr id="1255" name=""/>
          <p:cNvSpPr/>
          <p:nvPr/>
        </p:nvSpPr>
        <p:spPr>
          <a:xfrm>
            <a:off x="1899360" y="4903920"/>
            <a:ext cx="351432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u="sng">
                <a:solidFill>
                  <a:srgbClr val="0000ff"/>
                </a:solidFill>
                <a:uFillTx/>
                <a:latin typeface="Arial"/>
                <a:ea typeface="DejaVu Sans"/>
                <a:hlinkClick r:id="rId2"/>
              </a:rPr>
              <a:t>BashGuide -- Special Characters</a:t>
            </a:r>
            <a:endParaRPr b="0" lang="en-US" sz="1800" spc="-1" strike="noStrike">
              <a:latin typeface="Arial"/>
            </a:endParaRPr>
          </a:p>
        </p:txBody>
      </p:sp>
      <p:sp>
        <p:nvSpPr>
          <p:cNvPr id="3" name="PlaceHolder 2"/>
          <p:cNvSpPr>
            <a:spLocks noGrp="1"/>
          </p:cNvSpPr>
          <p:nvPr>
            <p:ph type="sldNum" idx="17"/>
          </p:nvPr>
        </p:nvSpPr>
        <p:spPr/>
        <p:txBody>
          <a:bodyPr/>
          <a:p>
            <a:fld id="{77289528-8330-4146-B3AB-DD0D8ECDE2A4}"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6" name=""/>
          <p:cNvSpPr/>
          <p:nvPr/>
        </p:nvSpPr>
        <p:spPr>
          <a:xfrm>
            <a:off x="3038040" y="1143000"/>
            <a:ext cx="5189760" cy="2823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3200" spc="-1" strike="noStrike">
                <a:solidFill>
                  <a:srgbClr val="000000"/>
                </a:solidFill>
                <a:latin typeface="Arial"/>
                <a:ea typeface="DejaVu Sans"/>
              </a:rPr>
              <a:t>It's been said that “graphical user interfaces make easy tasks easy, while command line interfaces make difficult tasks possible”</a:t>
            </a:r>
            <a:endParaRPr b="0" lang="en-US" sz="3200" spc="-1" strike="noStrike">
              <a:latin typeface="Arial"/>
            </a:endParaRPr>
          </a:p>
        </p:txBody>
      </p:sp>
      <p:pic>
        <p:nvPicPr>
          <p:cNvPr id="1257" name="" descr=""/>
          <p:cNvPicPr/>
          <p:nvPr/>
        </p:nvPicPr>
        <p:blipFill>
          <a:blip r:embed="rId1"/>
          <a:stretch/>
        </p:blipFill>
        <p:spPr>
          <a:xfrm>
            <a:off x="1281960" y="-3600"/>
            <a:ext cx="7525440" cy="5668560"/>
          </a:xfrm>
          <a:prstGeom prst="rect">
            <a:avLst/>
          </a:prstGeom>
          <a:ln w="0">
            <a:noFill/>
          </a:ln>
        </p:spPr>
      </p:pic>
      <p:sp>
        <p:nvSpPr>
          <p:cNvPr id="1258" name=""/>
          <p:cNvSpPr/>
          <p:nvPr/>
        </p:nvSpPr>
        <p:spPr>
          <a:xfrm>
            <a:off x="6352560" y="4627800"/>
            <a:ext cx="2789640" cy="856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i="1" lang="en-US" sz="1400" spc="-1" strike="noStrike">
                <a:solidFill>
                  <a:srgbClr val="000000"/>
                </a:solidFill>
                <a:latin typeface="Arial"/>
                <a:ea typeface="DejaVu Sans"/>
              </a:rPr>
              <a:t>The Linux Command Line</a:t>
            </a:r>
            <a:endParaRPr b="0" lang="en-US" sz="1400" spc="-1" strike="noStrike">
              <a:latin typeface="Arial"/>
            </a:endParaRPr>
          </a:p>
          <a:p>
            <a:pPr algn="ctr">
              <a:lnSpc>
                <a:spcPct val="100000"/>
              </a:lnSpc>
              <a:buNone/>
            </a:pPr>
            <a:r>
              <a:rPr b="1" i="1" lang="en-US" sz="800" spc="-1" strike="noStrike">
                <a:solidFill>
                  <a:srgbClr val="000000"/>
                </a:solidFill>
                <a:latin typeface="Arial"/>
                <a:ea typeface="DejaVu Sans"/>
              </a:rPr>
              <a:t>Fifth Internet Edition</a:t>
            </a:r>
            <a:endParaRPr b="0" lang="en-US" sz="800" spc="-1" strike="noStrike">
              <a:latin typeface="Arial"/>
            </a:endParaRPr>
          </a:p>
          <a:p>
            <a:pPr algn="ctr">
              <a:lnSpc>
                <a:spcPct val="100000"/>
              </a:lnSpc>
              <a:buNone/>
            </a:pPr>
            <a:endParaRPr b="0" lang="en-US" sz="1400" spc="-1" strike="noStrike">
              <a:latin typeface="Arial"/>
            </a:endParaRPr>
          </a:p>
          <a:p>
            <a:pPr algn="ctr">
              <a:lnSpc>
                <a:spcPct val="100000"/>
              </a:lnSpc>
              <a:buNone/>
            </a:pPr>
            <a:r>
              <a:rPr b="0" lang="en-US" sz="1200" spc="-1" strike="noStrike">
                <a:solidFill>
                  <a:srgbClr val="000000"/>
                </a:solidFill>
                <a:latin typeface="Arial"/>
                <a:ea typeface="DejaVu Sans"/>
              </a:rPr>
              <a:t>- William Shotts</a:t>
            </a:r>
            <a:endParaRPr b="0" lang="en-US" sz="1200" spc="-1" strike="noStrike">
              <a:latin typeface="Arial"/>
            </a:endParaRPr>
          </a:p>
        </p:txBody>
      </p:sp>
      <p:sp>
        <p:nvSpPr>
          <p:cNvPr id="2" name="PlaceHolder 1"/>
          <p:cNvSpPr>
            <a:spLocks noGrp="1"/>
          </p:cNvSpPr>
          <p:nvPr>
            <p:ph type="sldNum" idx="17"/>
          </p:nvPr>
        </p:nvSpPr>
        <p:spPr/>
        <p:txBody>
          <a:bodyPr/>
          <a:p>
            <a:fld id="{B43B3E6D-DA44-4734-81F4-E4BB6A7D4E97}"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9" name="PlaceHolder 1"/>
          <p:cNvSpPr>
            <a:spLocks noGrp="1"/>
          </p:cNvSpPr>
          <p:nvPr>
            <p:ph type="subTitle"/>
          </p:nvPr>
        </p:nvSpPr>
        <p:spPr>
          <a:xfrm>
            <a:off x="1620000" y="216000"/>
            <a:ext cx="8096760" cy="4336920"/>
          </a:xfrm>
          <a:prstGeom prst="rect">
            <a:avLst/>
          </a:prstGeom>
          <a:noFill/>
          <a:ln w="0">
            <a:noFill/>
          </a:ln>
        </p:spPr>
        <p:txBody>
          <a:bodyPr lIns="0" rIns="0" tIns="0" bIns="0" anchor="ctr">
            <a:noAutofit/>
          </a:bodyPr>
          <a:p>
            <a:pPr algn="ctr">
              <a:lnSpc>
                <a:spcPct val="100000"/>
              </a:lnSpc>
              <a:buNone/>
            </a:pPr>
            <a:r>
              <a:rPr b="0" lang="en-US" sz="7200" spc="-1" strike="noStrike">
                <a:latin typeface="Fira Mono"/>
              </a:rPr>
              <a:t>Data Management</a:t>
            </a:r>
            <a:endParaRPr b="0" lang="en-US" sz="7200" spc="-1" strike="noStrike">
              <a:latin typeface="Arial"/>
            </a:endParaRPr>
          </a:p>
        </p:txBody>
      </p:sp>
      <p:sp>
        <p:nvSpPr>
          <p:cNvPr id="3" name="PlaceHolder 2"/>
          <p:cNvSpPr>
            <a:spLocks noGrp="1"/>
          </p:cNvSpPr>
          <p:nvPr>
            <p:ph type="sldNum" idx="20"/>
          </p:nvPr>
        </p:nvSpPr>
        <p:spPr/>
        <p:txBody>
          <a:bodyPr/>
          <a:p>
            <a:fld id="{77628BE4-B943-4CF3-8899-00D66EFF819C}"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0" name="PlaceHolder 1"/>
          <p:cNvSpPr>
            <a:spLocks noGrp="1"/>
          </p:cNvSpPr>
          <p:nvPr>
            <p:ph type="title"/>
          </p:nvPr>
        </p:nvSpPr>
        <p:spPr>
          <a:xfrm>
            <a:off x="914400" y="228600"/>
            <a:ext cx="9070200" cy="944640"/>
          </a:xfrm>
          <a:prstGeom prst="rect">
            <a:avLst/>
          </a:prstGeom>
          <a:noFill/>
          <a:ln w="0">
            <a:noFill/>
          </a:ln>
        </p:spPr>
        <p:txBody>
          <a:bodyPr lIns="0" rIns="0" tIns="0" bIns="0" anchor="ctr">
            <a:noAutofit/>
          </a:bodyPr>
          <a:p>
            <a:pPr algn="ctr">
              <a:lnSpc>
                <a:spcPct val="100000"/>
              </a:lnSpc>
              <a:buNone/>
            </a:pPr>
            <a:r>
              <a:rPr b="0" lang="en-US" sz="4000" spc="-1" strike="noStrike">
                <a:latin typeface="Fira Mono"/>
              </a:rPr>
              <a:t>Project directory structure</a:t>
            </a:r>
            <a:endParaRPr b="0" lang="en-US" sz="4000" spc="-1" strike="noStrike">
              <a:latin typeface="Arial"/>
            </a:endParaRPr>
          </a:p>
        </p:txBody>
      </p:sp>
      <p:sp>
        <p:nvSpPr>
          <p:cNvPr id="1261" name=""/>
          <p:cNvSpPr/>
          <p:nvPr/>
        </p:nvSpPr>
        <p:spPr>
          <a:xfrm>
            <a:off x="1600200" y="1172520"/>
            <a:ext cx="4341600" cy="187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4200" spc="-1" strike="noStrike">
                <a:solidFill>
                  <a:srgbClr val="000000"/>
                </a:solidFill>
                <a:latin typeface="Fira Mono"/>
                <a:ea typeface="DejaVu Sans"/>
              </a:rPr>
              <a:t>It depends…</a:t>
            </a:r>
            <a:endParaRPr b="0" lang="en-US" sz="4200" spc="-1" strike="noStrike">
              <a:latin typeface="Arial"/>
            </a:endParaRPr>
          </a:p>
        </p:txBody>
      </p:sp>
      <p:pic>
        <p:nvPicPr>
          <p:cNvPr id="1262" name="" descr=""/>
          <p:cNvPicPr/>
          <p:nvPr/>
        </p:nvPicPr>
        <p:blipFill>
          <a:blip r:embed="rId1"/>
          <a:stretch/>
        </p:blipFill>
        <p:spPr>
          <a:xfrm>
            <a:off x="1828800" y="2057400"/>
            <a:ext cx="2741400" cy="2741400"/>
          </a:xfrm>
          <a:prstGeom prst="rect">
            <a:avLst/>
          </a:prstGeom>
          <a:ln w="0">
            <a:noFill/>
          </a:ln>
        </p:spPr>
      </p:pic>
      <p:pic>
        <p:nvPicPr>
          <p:cNvPr id="1263" name="" descr=""/>
          <p:cNvPicPr/>
          <p:nvPr/>
        </p:nvPicPr>
        <p:blipFill>
          <a:blip r:embed="rId2"/>
          <a:stretch/>
        </p:blipFill>
        <p:spPr>
          <a:xfrm>
            <a:off x="5257800" y="1486080"/>
            <a:ext cx="4404600" cy="3542760"/>
          </a:xfrm>
          <a:prstGeom prst="rect">
            <a:avLst/>
          </a:prstGeom>
          <a:ln w="0">
            <a:noFill/>
          </a:ln>
        </p:spPr>
      </p:pic>
      <p:sp>
        <p:nvSpPr>
          <p:cNvPr id="3" name="PlaceHolder 2"/>
          <p:cNvSpPr>
            <a:spLocks noGrp="1"/>
          </p:cNvSpPr>
          <p:nvPr>
            <p:ph type="sldNum" idx="23"/>
          </p:nvPr>
        </p:nvSpPr>
        <p:spPr/>
        <p:txBody>
          <a:bodyPr/>
          <a:p>
            <a:fld id="{167E1195-C4D5-438C-AF39-BB439161F585}"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4" name="PlaceHolder 1"/>
          <p:cNvSpPr>
            <a:spLocks noGrp="1"/>
          </p:cNvSpPr>
          <p:nvPr>
            <p:ph type="title"/>
          </p:nvPr>
        </p:nvSpPr>
        <p:spPr>
          <a:xfrm>
            <a:off x="914400" y="228600"/>
            <a:ext cx="9070200" cy="944640"/>
          </a:xfrm>
          <a:prstGeom prst="rect">
            <a:avLst/>
          </a:prstGeom>
          <a:noFill/>
          <a:ln w="0">
            <a:noFill/>
          </a:ln>
        </p:spPr>
        <p:txBody>
          <a:bodyPr lIns="0" rIns="0" tIns="0" bIns="0" anchor="ctr">
            <a:noAutofit/>
          </a:bodyPr>
          <a:p>
            <a:pPr algn="ctr">
              <a:lnSpc>
                <a:spcPct val="100000"/>
              </a:lnSpc>
              <a:buNone/>
            </a:pPr>
            <a:r>
              <a:rPr b="0" lang="en-US" sz="4000" spc="-1" strike="noStrike">
                <a:latin typeface="Fira Mono"/>
              </a:rPr>
              <a:t>Project directory structure</a:t>
            </a:r>
            <a:endParaRPr b="0" lang="en-US" sz="4000" spc="-1" strike="noStrike">
              <a:latin typeface="Arial"/>
            </a:endParaRPr>
          </a:p>
        </p:txBody>
      </p:sp>
      <p:sp>
        <p:nvSpPr>
          <p:cNvPr id="1265" name=""/>
          <p:cNvSpPr/>
          <p:nvPr/>
        </p:nvSpPr>
        <p:spPr>
          <a:xfrm>
            <a:off x="1600200" y="1172520"/>
            <a:ext cx="4341600" cy="187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4200" spc="-1" strike="noStrike">
                <a:solidFill>
                  <a:srgbClr val="000000"/>
                </a:solidFill>
                <a:latin typeface="Fira Mono"/>
                <a:ea typeface="DejaVu Sans"/>
              </a:rPr>
              <a:t>It depends…</a:t>
            </a:r>
            <a:endParaRPr b="0" lang="en-US" sz="4200" spc="-1" strike="noStrike">
              <a:latin typeface="Arial"/>
            </a:endParaRPr>
          </a:p>
        </p:txBody>
      </p:sp>
      <p:pic>
        <p:nvPicPr>
          <p:cNvPr id="1266" name="" descr=""/>
          <p:cNvPicPr/>
          <p:nvPr/>
        </p:nvPicPr>
        <p:blipFill>
          <a:blip r:embed="rId1"/>
          <a:stretch/>
        </p:blipFill>
        <p:spPr>
          <a:xfrm>
            <a:off x="1828800" y="2057400"/>
            <a:ext cx="2741400" cy="2741400"/>
          </a:xfrm>
          <a:prstGeom prst="rect">
            <a:avLst/>
          </a:prstGeom>
          <a:ln w="0">
            <a:noFill/>
          </a:ln>
        </p:spPr>
      </p:pic>
      <p:pic>
        <p:nvPicPr>
          <p:cNvPr id="1267" name="" descr=""/>
          <p:cNvPicPr/>
          <p:nvPr/>
        </p:nvPicPr>
        <p:blipFill>
          <a:blip r:embed="rId2"/>
          <a:stretch/>
        </p:blipFill>
        <p:spPr>
          <a:xfrm>
            <a:off x="5261040" y="1600200"/>
            <a:ext cx="4568400" cy="2971440"/>
          </a:xfrm>
          <a:prstGeom prst="rect">
            <a:avLst/>
          </a:prstGeom>
          <a:ln w="0">
            <a:noFill/>
          </a:ln>
        </p:spPr>
      </p:pic>
      <p:sp>
        <p:nvSpPr>
          <p:cNvPr id="3" name="PlaceHolder 2"/>
          <p:cNvSpPr>
            <a:spLocks noGrp="1"/>
          </p:cNvSpPr>
          <p:nvPr>
            <p:ph type="sldNum" idx="23"/>
          </p:nvPr>
        </p:nvSpPr>
        <p:spPr/>
        <p:txBody>
          <a:bodyPr/>
          <a:p>
            <a:fld id="{69ED59F2-7781-47BA-91D6-5D2628642BA2}"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8"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lnSpc>
                <a:spcPct val="100000"/>
              </a:lnSpc>
              <a:buNone/>
            </a:pPr>
            <a:r>
              <a:rPr b="0" lang="en-US" sz="4400" spc="-1" strike="noStrike">
                <a:latin typeface="Fira Mono"/>
              </a:rPr>
              <a:t>Lab notebook (daybook)</a:t>
            </a:r>
            <a:endParaRPr b="0" lang="en-US" sz="4400" spc="-1" strike="noStrike">
              <a:latin typeface="Arial"/>
            </a:endParaRPr>
          </a:p>
        </p:txBody>
      </p:sp>
      <p:pic>
        <p:nvPicPr>
          <p:cNvPr id="1269" name="" descr=""/>
          <p:cNvPicPr/>
          <p:nvPr/>
        </p:nvPicPr>
        <p:blipFill>
          <a:blip r:embed="rId1"/>
          <a:stretch/>
        </p:blipFill>
        <p:spPr>
          <a:xfrm>
            <a:off x="2743200" y="1371600"/>
            <a:ext cx="5485320" cy="3702600"/>
          </a:xfrm>
          <a:prstGeom prst="rect">
            <a:avLst/>
          </a:prstGeom>
          <a:ln w="0">
            <a:noFill/>
          </a:ln>
        </p:spPr>
      </p:pic>
      <p:sp>
        <p:nvSpPr>
          <p:cNvPr id="3" name="PlaceHolder 2"/>
          <p:cNvSpPr>
            <a:spLocks noGrp="1"/>
          </p:cNvSpPr>
          <p:nvPr>
            <p:ph type="sldNum" idx="23"/>
          </p:nvPr>
        </p:nvSpPr>
        <p:spPr/>
        <p:txBody>
          <a:bodyPr/>
          <a:p>
            <a:fld id="{4640FB84-05EE-41BD-9DE0-C5FFF51E0444}"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0" name="PlaceHolder 1"/>
          <p:cNvSpPr>
            <a:spLocks noGrp="1"/>
          </p:cNvSpPr>
          <p:nvPr>
            <p:ph type="title"/>
          </p:nvPr>
        </p:nvSpPr>
        <p:spPr>
          <a:xfrm>
            <a:off x="1273680" y="0"/>
            <a:ext cx="8096760" cy="932760"/>
          </a:xfrm>
          <a:prstGeom prst="rect">
            <a:avLst/>
          </a:prstGeom>
          <a:noFill/>
          <a:ln w="0">
            <a:noFill/>
          </a:ln>
        </p:spPr>
        <p:txBody>
          <a:bodyPr lIns="0" rIns="0" tIns="0" bIns="0" anchor="ctr">
            <a:normAutofit/>
          </a:bodyPr>
          <a:p>
            <a:pPr algn="ctr">
              <a:lnSpc>
                <a:spcPct val="100000"/>
              </a:lnSpc>
              <a:buNone/>
            </a:pPr>
            <a:r>
              <a:rPr b="0" lang="en-US" sz="3300" spc="-1" strike="noStrike">
                <a:solidFill>
                  <a:srgbClr val="050505"/>
                </a:solidFill>
                <a:latin typeface="Fira Mono"/>
              </a:rPr>
              <a:t>Software &amp; Package managers</a:t>
            </a:r>
            <a:endParaRPr b="0" lang="en-US" sz="3300" spc="-1" strike="noStrike">
              <a:latin typeface="Arial"/>
            </a:endParaRPr>
          </a:p>
        </p:txBody>
      </p:sp>
      <p:pic>
        <p:nvPicPr>
          <p:cNvPr id="1271" name="" descr=""/>
          <p:cNvPicPr/>
          <p:nvPr/>
        </p:nvPicPr>
        <p:blipFill>
          <a:blip r:embed="rId1"/>
          <a:stretch/>
        </p:blipFill>
        <p:spPr>
          <a:xfrm>
            <a:off x="7771680" y="907200"/>
            <a:ext cx="912960" cy="1376640"/>
          </a:xfrm>
          <a:prstGeom prst="rect">
            <a:avLst/>
          </a:prstGeom>
          <a:ln w="18000">
            <a:noFill/>
          </a:ln>
        </p:spPr>
      </p:pic>
      <p:pic>
        <p:nvPicPr>
          <p:cNvPr id="1272" name="" descr=""/>
          <p:cNvPicPr/>
          <p:nvPr/>
        </p:nvPicPr>
        <p:blipFill>
          <a:blip r:embed="rId2"/>
          <a:stretch/>
        </p:blipFill>
        <p:spPr>
          <a:xfrm>
            <a:off x="7125480" y="2453760"/>
            <a:ext cx="2953080" cy="1658880"/>
          </a:xfrm>
          <a:prstGeom prst="rect">
            <a:avLst/>
          </a:prstGeom>
          <a:ln w="18000">
            <a:noFill/>
          </a:ln>
        </p:spPr>
      </p:pic>
      <p:pic>
        <p:nvPicPr>
          <p:cNvPr id="1273" name="" descr=""/>
          <p:cNvPicPr/>
          <p:nvPr/>
        </p:nvPicPr>
        <p:blipFill>
          <a:blip r:embed="rId3"/>
          <a:stretch/>
        </p:blipFill>
        <p:spPr>
          <a:xfrm>
            <a:off x="1828800" y="3887280"/>
            <a:ext cx="1745640" cy="1596960"/>
          </a:xfrm>
          <a:prstGeom prst="rect">
            <a:avLst/>
          </a:prstGeom>
          <a:ln w="18000">
            <a:noFill/>
          </a:ln>
        </p:spPr>
      </p:pic>
      <p:pic>
        <p:nvPicPr>
          <p:cNvPr id="1274" name="" descr=""/>
          <p:cNvPicPr/>
          <p:nvPr/>
        </p:nvPicPr>
        <p:blipFill>
          <a:blip r:embed="rId4"/>
          <a:stretch/>
        </p:blipFill>
        <p:spPr>
          <a:xfrm>
            <a:off x="1730160" y="1948680"/>
            <a:ext cx="1468080" cy="1482840"/>
          </a:xfrm>
          <a:prstGeom prst="rect">
            <a:avLst/>
          </a:prstGeom>
          <a:ln w="18000">
            <a:noFill/>
          </a:ln>
        </p:spPr>
      </p:pic>
      <p:pic>
        <p:nvPicPr>
          <p:cNvPr id="1275" name="" descr=""/>
          <p:cNvPicPr/>
          <p:nvPr/>
        </p:nvPicPr>
        <p:blipFill>
          <a:blip r:embed="rId5"/>
          <a:stretch/>
        </p:blipFill>
        <p:spPr>
          <a:xfrm>
            <a:off x="4591440" y="3111840"/>
            <a:ext cx="1584360" cy="1229400"/>
          </a:xfrm>
          <a:prstGeom prst="rect">
            <a:avLst/>
          </a:prstGeom>
          <a:ln w="18000">
            <a:noFill/>
          </a:ln>
        </p:spPr>
      </p:pic>
      <p:pic>
        <p:nvPicPr>
          <p:cNvPr id="1276" name="" descr=""/>
          <p:cNvPicPr/>
          <p:nvPr/>
        </p:nvPicPr>
        <p:blipFill>
          <a:blip r:embed="rId6"/>
          <a:stretch/>
        </p:blipFill>
        <p:spPr>
          <a:xfrm>
            <a:off x="8915400" y="686520"/>
            <a:ext cx="1140120" cy="1140120"/>
          </a:xfrm>
          <a:prstGeom prst="rect">
            <a:avLst/>
          </a:prstGeom>
          <a:ln w="0">
            <a:noFill/>
          </a:ln>
        </p:spPr>
      </p:pic>
      <p:pic>
        <p:nvPicPr>
          <p:cNvPr id="1277" name="" descr=""/>
          <p:cNvPicPr/>
          <p:nvPr/>
        </p:nvPicPr>
        <p:blipFill>
          <a:blip r:embed="rId7"/>
          <a:stretch/>
        </p:blipFill>
        <p:spPr>
          <a:xfrm>
            <a:off x="4114800" y="934920"/>
            <a:ext cx="1079280" cy="1079280"/>
          </a:xfrm>
          <a:prstGeom prst="rect">
            <a:avLst/>
          </a:prstGeom>
          <a:ln w="0">
            <a:noFill/>
          </a:ln>
        </p:spPr>
      </p:pic>
      <p:pic>
        <p:nvPicPr>
          <p:cNvPr id="1278" name="" descr=""/>
          <p:cNvPicPr/>
          <p:nvPr/>
        </p:nvPicPr>
        <p:blipFill>
          <a:blip r:embed="rId8"/>
          <a:stretch/>
        </p:blipFill>
        <p:spPr>
          <a:xfrm>
            <a:off x="5852880" y="823680"/>
            <a:ext cx="1231560" cy="1231560"/>
          </a:xfrm>
          <a:prstGeom prst="rect">
            <a:avLst/>
          </a:prstGeom>
          <a:ln w="0">
            <a:noFill/>
          </a:ln>
        </p:spPr>
      </p:pic>
      <p:pic>
        <p:nvPicPr>
          <p:cNvPr id="1279" name="" descr=""/>
          <p:cNvPicPr/>
          <p:nvPr/>
        </p:nvPicPr>
        <p:blipFill>
          <a:blip r:embed="rId9"/>
          <a:stretch/>
        </p:blipFill>
        <p:spPr>
          <a:xfrm>
            <a:off x="4114800" y="4343400"/>
            <a:ext cx="832680" cy="912240"/>
          </a:xfrm>
          <a:prstGeom prst="rect">
            <a:avLst/>
          </a:prstGeom>
          <a:ln w="0">
            <a:noFill/>
          </a:ln>
        </p:spPr>
      </p:pic>
      <p:pic>
        <p:nvPicPr>
          <p:cNvPr id="1280" name="" descr=""/>
          <p:cNvPicPr/>
          <p:nvPr/>
        </p:nvPicPr>
        <p:blipFill>
          <a:blip r:embed="rId10"/>
          <a:stretch/>
        </p:blipFill>
        <p:spPr>
          <a:xfrm>
            <a:off x="5943600" y="2168640"/>
            <a:ext cx="1103760" cy="1103760"/>
          </a:xfrm>
          <a:prstGeom prst="rect">
            <a:avLst/>
          </a:prstGeom>
          <a:ln w="0">
            <a:noFill/>
          </a:ln>
        </p:spPr>
      </p:pic>
      <p:pic>
        <p:nvPicPr>
          <p:cNvPr id="1281" name="" descr=""/>
          <p:cNvPicPr/>
          <p:nvPr/>
        </p:nvPicPr>
        <p:blipFill>
          <a:blip r:embed="rId11"/>
          <a:stretch/>
        </p:blipFill>
        <p:spPr>
          <a:xfrm>
            <a:off x="6400800" y="3923280"/>
            <a:ext cx="1363680" cy="1332360"/>
          </a:xfrm>
          <a:prstGeom prst="rect">
            <a:avLst/>
          </a:prstGeom>
          <a:ln w="0">
            <a:noFill/>
          </a:ln>
        </p:spPr>
      </p:pic>
      <p:pic>
        <p:nvPicPr>
          <p:cNvPr id="1282" name="" descr=""/>
          <p:cNvPicPr/>
          <p:nvPr/>
        </p:nvPicPr>
        <p:blipFill>
          <a:blip r:embed="rId12"/>
          <a:stretch/>
        </p:blipFill>
        <p:spPr>
          <a:xfrm>
            <a:off x="1476720" y="842400"/>
            <a:ext cx="2635920" cy="527040"/>
          </a:xfrm>
          <a:prstGeom prst="rect">
            <a:avLst/>
          </a:prstGeom>
          <a:ln w="0">
            <a:noFill/>
          </a:ln>
        </p:spPr>
      </p:pic>
      <p:pic>
        <p:nvPicPr>
          <p:cNvPr id="1283" name="" descr=""/>
          <p:cNvPicPr/>
          <p:nvPr/>
        </p:nvPicPr>
        <p:blipFill>
          <a:blip r:embed="rId13"/>
          <a:stretch/>
        </p:blipFill>
        <p:spPr>
          <a:xfrm>
            <a:off x="1600200" y="1371600"/>
            <a:ext cx="2107080" cy="546840"/>
          </a:xfrm>
          <a:prstGeom prst="rect">
            <a:avLst/>
          </a:prstGeom>
          <a:ln w="0">
            <a:noFill/>
          </a:ln>
        </p:spPr>
      </p:pic>
      <p:pic>
        <p:nvPicPr>
          <p:cNvPr id="1284" name="" descr=""/>
          <p:cNvPicPr/>
          <p:nvPr/>
        </p:nvPicPr>
        <p:blipFill>
          <a:blip r:embed="rId14"/>
          <a:stretch/>
        </p:blipFill>
        <p:spPr>
          <a:xfrm>
            <a:off x="2823480" y="2286000"/>
            <a:ext cx="2432160" cy="1140840"/>
          </a:xfrm>
          <a:prstGeom prst="rect">
            <a:avLst/>
          </a:prstGeom>
          <a:ln w="0">
            <a:noFill/>
          </a:ln>
        </p:spPr>
      </p:pic>
      <p:pic>
        <p:nvPicPr>
          <p:cNvPr id="1285" name="" descr=""/>
          <p:cNvPicPr/>
          <p:nvPr/>
        </p:nvPicPr>
        <p:blipFill>
          <a:blip r:embed="rId15"/>
          <a:stretch/>
        </p:blipFill>
        <p:spPr>
          <a:xfrm>
            <a:off x="8001000" y="4313520"/>
            <a:ext cx="1649880" cy="713520"/>
          </a:xfrm>
          <a:prstGeom prst="rect">
            <a:avLst/>
          </a:prstGeom>
          <a:ln w="0">
            <a:noFill/>
          </a:ln>
        </p:spPr>
      </p:pic>
      <p:sp>
        <p:nvSpPr>
          <p:cNvPr id="3" name="PlaceHolder 2"/>
          <p:cNvSpPr>
            <a:spLocks noGrp="1"/>
          </p:cNvSpPr>
          <p:nvPr>
            <p:ph type="sldNum" idx="26"/>
          </p:nvPr>
        </p:nvSpPr>
        <p:spPr/>
        <p:txBody>
          <a:bodyPr/>
          <a:p>
            <a:fld id="{451D0E4A-63DF-48E5-BD5A-09303855A532}"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4" name=""/>
          <p:cNvSpPr/>
          <p:nvPr/>
        </p:nvSpPr>
        <p:spPr>
          <a:xfrm>
            <a:off x="1009080" y="412560"/>
            <a:ext cx="9069840" cy="438624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0" lang="en-US" sz="6600" spc="-1" strike="noStrike">
                <a:solidFill>
                  <a:srgbClr val="000000"/>
                </a:solidFill>
                <a:latin typeface="Fira Mono"/>
                <a:ea typeface="DejaVu Sans"/>
              </a:rPr>
              <a:t>High Performance Computing</a:t>
            </a:r>
            <a:endParaRPr b="0" lang="en-US" sz="6600" spc="-1" strike="noStrike">
              <a:latin typeface="Arial"/>
            </a:endParaRPr>
          </a:p>
        </p:txBody>
      </p:sp>
      <p:sp>
        <p:nvSpPr>
          <p:cNvPr id="2" name="PlaceHolder 1"/>
          <p:cNvSpPr>
            <a:spLocks noGrp="1"/>
          </p:cNvSpPr>
          <p:nvPr>
            <p:ph type="sldNum" idx="5"/>
          </p:nvPr>
        </p:nvSpPr>
        <p:spPr/>
        <p:txBody>
          <a:bodyPr/>
          <a:p>
            <a:fld id="{377B99AB-71FB-4896-9BDF-F499C511DBA6}"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6" name="PlaceHolder 1"/>
          <p:cNvSpPr>
            <a:spLocks noGrp="1"/>
          </p:cNvSpPr>
          <p:nvPr>
            <p:ph type="subTitle"/>
          </p:nvPr>
        </p:nvSpPr>
        <p:spPr>
          <a:xfrm>
            <a:off x="1620000" y="216000"/>
            <a:ext cx="8096760" cy="4336920"/>
          </a:xfrm>
          <a:prstGeom prst="rect">
            <a:avLst/>
          </a:prstGeom>
          <a:noFill/>
          <a:ln w="0">
            <a:noFill/>
          </a:ln>
        </p:spPr>
        <p:txBody>
          <a:bodyPr lIns="0" rIns="0" tIns="0" bIns="0" anchor="ctr">
            <a:noAutofit/>
          </a:bodyPr>
          <a:p>
            <a:pPr algn="ctr">
              <a:lnSpc>
                <a:spcPct val="100000"/>
              </a:lnSpc>
              <a:buNone/>
            </a:pPr>
            <a:r>
              <a:rPr b="0" lang="en-US" sz="7200" spc="-1" strike="noStrike">
                <a:latin typeface="Fira Mono"/>
              </a:rPr>
              <a:t>Server Navigation</a:t>
            </a:r>
            <a:endParaRPr b="0" lang="en-US" sz="7200" spc="-1" strike="noStrike">
              <a:latin typeface="Arial"/>
            </a:endParaRPr>
          </a:p>
        </p:txBody>
      </p:sp>
      <p:sp>
        <p:nvSpPr>
          <p:cNvPr id="3" name="PlaceHolder 2"/>
          <p:cNvSpPr>
            <a:spLocks noGrp="1"/>
          </p:cNvSpPr>
          <p:nvPr>
            <p:ph type="sldNum" idx="2"/>
          </p:nvPr>
        </p:nvSpPr>
        <p:spPr/>
        <p:txBody>
          <a:bodyPr/>
          <a:p>
            <a:fld id="{316C986A-5537-4678-851F-4C89C92B6A2B}"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7" name="PlaceHolder 1"/>
          <p:cNvSpPr>
            <a:spLocks noGrp="1"/>
          </p:cNvSpPr>
          <p:nvPr>
            <p:ph type="title"/>
          </p:nvPr>
        </p:nvSpPr>
        <p:spPr>
          <a:xfrm>
            <a:off x="1620000" y="216000"/>
            <a:ext cx="8096760" cy="695880"/>
          </a:xfrm>
          <a:prstGeom prst="rect">
            <a:avLst/>
          </a:prstGeom>
          <a:noFill/>
          <a:ln w="0">
            <a:noFill/>
          </a:ln>
        </p:spPr>
        <p:txBody>
          <a:bodyPr lIns="0" rIns="0" tIns="0" bIns="0" anchor="ctr">
            <a:noAutofit/>
          </a:bodyPr>
          <a:p>
            <a:pPr algn="ctr">
              <a:lnSpc>
                <a:spcPct val="100000"/>
              </a:lnSpc>
              <a:buNone/>
            </a:pPr>
            <a:r>
              <a:rPr b="0" lang="en-US" sz="4400" spc="-1" strike="noStrike">
                <a:latin typeface="Fira Mono"/>
              </a:rPr>
              <a:t>Demo &amp; Hands on </a:t>
            </a:r>
            <a:endParaRPr b="0" lang="en-US" sz="4400" spc="-1" strike="noStrike">
              <a:latin typeface="Arial"/>
            </a:endParaRPr>
          </a:p>
        </p:txBody>
      </p:sp>
      <p:pic>
        <p:nvPicPr>
          <p:cNvPr id="1288" name="" descr=""/>
          <p:cNvPicPr/>
          <p:nvPr/>
        </p:nvPicPr>
        <p:blipFill>
          <a:blip r:embed="rId1"/>
          <a:stretch/>
        </p:blipFill>
        <p:spPr>
          <a:xfrm>
            <a:off x="2057400" y="1143000"/>
            <a:ext cx="7389000" cy="4309200"/>
          </a:xfrm>
          <a:prstGeom prst="rect">
            <a:avLst/>
          </a:prstGeom>
          <a:ln w="0">
            <a:noFill/>
          </a:ln>
        </p:spPr>
      </p:pic>
      <p:sp>
        <p:nvSpPr>
          <p:cNvPr id="3" name="PlaceHolder 2"/>
          <p:cNvSpPr>
            <a:spLocks noGrp="1"/>
          </p:cNvSpPr>
          <p:nvPr>
            <p:ph type="sldNum" idx="29"/>
          </p:nvPr>
        </p:nvSpPr>
        <p:spPr/>
        <p:txBody>
          <a:bodyPr/>
          <a:p>
            <a:fld id="{DA36FC87-269F-468F-9412-29E05F17E136}" type="slidenum">
              <a:t>21</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5" name="PlaceHolder 1"/>
          <p:cNvSpPr>
            <a:spLocks noGrp="1"/>
          </p:cNvSpPr>
          <p:nvPr>
            <p:ph type="title"/>
          </p:nvPr>
        </p:nvSpPr>
        <p:spPr>
          <a:xfrm>
            <a:off x="1600200" y="220320"/>
            <a:ext cx="7887960" cy="691560"/>
          </a:xfrm>
          <a:prstGeom prst="rect">
            <a:avLst/>
          </a:prstGeom>
          <a:noFill/>
          <a:ln w="0">
            <a:noFill/>
          </a:ln>
        </p:spPr>
        <p:txBody>
          <a:bodyPr lIns="0" rIns="0" tIns="0" bIns="0" anchor="ctr">
            <a:normAutofit fontScale="94000"/>
          </a:bodyPr>
          <a:p>
            <a:pPr algn="ctr">
              <a:lnSpc>
                <a:spcPct val="100000"/>
              </a:lnSpc>
              <a:spcBef>
                <a:spcPts val="1009"/>
              </a:spcBef>
              <a:buNone/>
            </a:pPr>
            <a:r>
              <a:rPr b="0" lang="en-US" sz="2400" spc="-1" strike="noStrike">
                <a:solidFill>
                  <a:srgbClr val="050505"/>
                </a:solidFill>
                <a:latin typeface="Fira Mono"/>
              </a:rPr>
              <a:t>Local machine ↔ Remote Servers ↔ Cloud Computing</a:t>
            </a:r>
            <a:endParaRPr b="0" lang="en-US" sz="2400" spc="-1" strike="noStrike">
              <a:latin typeface="Arial"/>
            </a:endParaRPr>
          </a:p>
        </p:txBody>
      </p:sp>
      <p:pic>
        <p:nvPicPr>
          <p:cNvPr id="1226" name="" descr=""/>
          <p:cNvPicPr/>
          <p:nvPr/>
        </p:nvPicPr>
        <p:blipFill>
          <a:blip r:embed="rId1"/>
          <a:stretch/>
        </p:blipFill>
        <p:spPr>
          <a:xfrm>
            <a:off x="6383520" y="914400"/>
            <a:ext cx="3331800" cy="2054880"/>
          </a:xfrm>
          <a:prstGeom prst="rect">
            <a:avLst/>
          </a:prstGeom>
          <a:ln w="18000">
            <a:noFill/>
          </a:ln>
        </p:spPr>
      </p:pic>
      <p:pic>
        <p:nvPicPr>
          <p:cNvPr id="1227" name="" descr=""/>
          <p:cNvPicPr/>
          <p:nvPr/>
        </p:nvPicPr>
        <p:blipFill>
          <a:blip r:embed="rId2"/>
          <a:stretch/>
        </p:blipFill>
        <p:spPr>
          <a:xfrm rot="21588000">
            <a:off x="1989720" y="925560"/>
            <a:ext cx="2962080" cy="2045520"/>
          </a:xfrm>
          <a:prstGeom prst="rect">
            <a:avLst/>
          </a:prstGeom>
          <a:ln w="18000">
            <a:noFill/>
          </a:ln>
        </p:spPr>
      </p:pic>
      <p:pic>
        <p:nvPicPr>
          <p:cNvPr id="1228" name="" descr=""/>
          <p:cNvPicPr/>
          <p:nvPr/>
        </p:nvPicPr>
        <p:blipFill>
          <a:blip r:embed="rId3"/>
          <a:stretch/>
        </p:blipFill>
        <p:spPr>
          <a:xfrm rot="21600">
            <a:off x="3891960" y="2990160"/>
            <a:ext cx="3638160" cy="2665440"/>
          </a:xfrm>
          <a:prstGeom prst="rect">
            <a:avLst/>
          </a:prstGeom>
          <a:ln w="0">
            <a:noFill/>
          </a:ln>
        </p:spPr>
      </p:pic>
      <p:sp>
        <p:nvSpPr>
          <p:cNvPr id="3" name="PlaceHolder 2"/>
          <p:cNvSpPr>
            <a:spLocks noGrp="1"/>
          </p:cNvSpPr>
          <p:nvPr>
            <p:ph type="sldNum" idx="8"/>
          </p:nvPr>
        </p:nvSpPr>
        <p:spPr/>
        <p:txBody>
          <a:bodyPr/>
          <a:p>
            <a:fld id="{69FB7382-A980-4159-B4F5-4B0E37B98386}" type="slidenum">
              <a:t>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9" name="PlaceHolder 1"/>
          <p:cNvSpPr>
            <a:spLocks noGrp="1"/>
          </p:cNvSpPr>
          <p:nvPr>
            <p:ph type="title"/>
          </p:nvPr>
        </p:nvSpPr>
        <p:spPr>
          <a:xfrm>
            <a:off x="1620000" y="216000"/>
            <a:ext cx="8096760" cy="932760"/>
          </a:xfrm>
          <a:prstGeom prst="rect">
            <a:avLst/>
          </a:prstGeom>
          <a:noFill/>
          <a:ln w="0">
            <a:noFill/>
          </a:ln>
        </p:spPr>
        <p:txBody>
          <a:bodyPr lIns="0" rIns="0" tIns="0" bIns="0" anchor="ctr">
            <a:normAutofit/>
          </a:bodyPr>
          <a:p>
            <a:pPr algn="ctr">
              <a:lnSpc>
                <a:spcPct val="100000"/>
              </a:lnSpc>
              <a:buNone/>
            </a:pPr>
            <a:r>
              <a:rPr b="0" lang="en-US" sz="3300" spc="-1" strike="noStrike">
                <a:solidFill>
                  <a:srgbClr val="050505"/>
                </a:solidFill>
                <a:latin typeface="Fira Mono"/>
              </a:rPr>
              <a:t>HPC Terminology</a:t>
            </a:r>
            <a:endParaRPr b="0" lang="en-US" sz="3300" spc="-1" strike="noStrike">
              <a:latin typeface="Arial"/>
            </a:endParaRPr>
          </a:p>
        </p:txBody>
      </p:sp>
      <p:sp>
        <p:nvSpPr>
          <p:cNvPr id="1230" name="PlaceHolder 2"/>
          <p:cNvSpPr>
            <a:spLocks noGrp="1"/>
          </p:cNvSpPr>
          <p:nvPr>
            <p:ph/>
          </p:nvPr>
        </p:nvSpPr>
        <p:spPr>
          <a:xfrm>
            <a:off x="1828800" y="1152000"/>
            <a:ext cx="7520760" cy="4102560"/>
          </a:xfrm>
          <a:prstGeom prst="rect">
            <a:avLst/>
          </a:prstGeom>
          <a:noFill/>
          <a:ln w="0">
            <a:noFill/>
          </a:ln>
        </p:spPr>
        <p:txBody>
          <a:bodyPr lIns="0" rIns="0" tIns="0" bIns="0" anchor="t">
            <a:normAutofit fontScale="20000"/>
          </a:bodyPr>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Cluster</a:t>
            </a:r>
            <a:r>
              <a:rPr b="0" lang="en-US" sz="5400" spc="-1" strike="noStrike">
                <a:solidFill>
                  <a:srgbClr val="050505"/>
                </a:solidFill>
                <a:latin typeface="Fira Mono"/>
              </a:rPr>
              <a:t>: Set of connected compute resources. Made up of multiple nodes.</a:t>
            </a:r>
            <a:endParaRPr b="0" lang="en-US" sz="5400" spc="-1" strike="noStrike">
              <a:latin typeface="Arial"/>
            </a:endParaRPr>
          </a:p>
          <a:p>
            <a:pPr>
              <a:lnSpc>
                <a:spcPct val="100000"/>
              </a:lnSpc>
              <a:spcAft>
                <a:spcPts val="1060"/>
              </a:spcAft>
              <a:buNone/>
            </a:pPr>
            <a:endParaRPr b="0" lang="en-US" sz="5400" spc="-1" strike="noStrike">
              <a:latin typeface="Arial"/>
            </a:endParaRPr>
          </a:p>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Node</a:t>
            </a:r>
            <a:r>
              <a:rPr b="0" lang="en-US" sz="5400" spc="-1" strike="noStrike">
                <a:solidFill>
                  <a:srgbClr val="050505"/>
                </a:solidFill>
                <a:latin typeface="Fira Mono"/>
              </a:rPr>
              <a:t>: Physical machine that is part of the cluster. Multiple nodes are connected via network to make a cluster.</a:t>
            </a:r>
            <a:endParaRPr b="0" lang="en-US" sz="5400" spc="-1" strike="noStrike">
              <a:latin typeface="Arial"/>
            </a:endParaRPr>
          </a:p>
          <a:p>
            <a:pPr>
              <a:lnSpc>
                <a:spcPct val="100000"/>
              </a:lnSpc>
              <a:spcAft>
                <a:spcPts val="1060"/>
              </a:spcAft>
              <a:buNone/>
            </a:pPr>
            <a:endParaRPr b="0" lang="en-US" sz="5400" spc="-1" strike="noStrike">
              <a:latin typeface="Arial"/>
            </a:endParaRPr>
          </a:p>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Core/CPU</a:t>
            </a:r>
            <a:r>
              <a:rPr b="0" lang="en-US" sz="5400" spc="-1" strike="noStrike">
                <a:solidFill>
                  <a:srgbClr val="050505"/>
                </a:solidFill>
                <a:latin typeface="Fira Mono"/>
              </a:rPr>
              <a:t>: Single processing unit for computing. One node contains many cores or CPUs (central processing unit). Cores, CPUs, and threads are terms in bioinformatics, which are often times synonymous with each other. Although a computer scientist could probably tell you the difference! </a:t>
            </a:r>
            <a:endParaRPr b="0" lang="en-US" sz="5400" spc="-1" strike="noStrike">
              <a:latin typeface="Arial"/>
            </a:endParaRPr>
          </a:p>
          <a:p>
            <a:pPr>
              <a:lnSpc>
                <a:spcPct val="100000"/>
              </a:lnSpc>
              <a:spcAft>
                <a:spcPts val="1060"/>
              </a:spcAft>
              <a:buNone/>
            </a:pPr>
            <a:endParaRPr b="0" lang="en-US" sz="5400" spc="-1" strike="noStrike">
              <a:latin typeface="Arial"/>
            </a:endParaRPr>
          </a:p>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GPU</a:t>
            </a:r>
            <a:r>
              <a:rPr b="0" lang="en-US" sz="5400" spc="-1" strike="noStrike">
                <a:solidFill>
                  <a:srgbClr val="050505"/>
                </a:solidFill>
                <a:latin typeface="Fira Mono"/>
              </a:rPr>
              <a:t>: Graphics processing unit, specialized hardware that is designed to accelerate the rendering of graphics and parallel processing. </a:t>
            </a:r>
            <a:endParaRPr b="0" lang="en-US" sz="5400" spc="-1" strike="noStrike">
              <a:latin typeface="Arial"/>
            </a:endParaRPr>
          </a:p>
          <a:p>
            <a:pPr>
              <a:lnSpc>
                <a:spcPct val="100000"/>
              </a:lnSpc>
              <a:spcAft>
                <a:spcPts val="1060"/>
              </a:spcAft>
              <a:buNone/>
            </a:pPr>
            <a:endParaRPr b="0" lang="en-US" sz="5400" spc="-1" strike="noStrike">
              <a:latin typeface="Arial"/>
            </a:endParaRPr>
          </a:p>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Partition</a:t>
            </a:r>
            <a:r>
              <a:rPr b="0" lang="en-US" sz="5400" spc="-1" strike="noStrike">
                <a:solidFill>
                  <a:srgbClr val="050505"/>
                </a:solidFill>
                <a:latin typeface="Fira Mono"/>
              </a:rPr>
              <a:t>: Queue where to run jobs. Has resource limits and access controls.</a:t>
            </a:r>
            <a:endParaRPr b="0" lang="en-US" sz="5400" spc="-1" strike="noStrike">
              <a:latin typeface="Arial"/>
            </a:endParaRPr>
          </a:p>
          <a:p>
            <a:pPr>
              <a:lnSpc>
                <a:spcPct val="100000"/>
              </a:lnSpc>
              <a:spcAft>
                <a:spcPts val="1060"/>
              </a:spcAft>
              <a:buNone/>
            </a:pPr>
            <a:endParaRPr b="0" lang="en-US" sz="5400" spc="-1" strike="noStrike">
              <a:latin typeface="Arial"/>
            </a:endParaRPr>
          </a:p>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Job</a:t>
            </a:r>
            <a:r>
              <a:rPr b="0" lang="en-US" sz="5400" spc="-1" strike="noStrike">
                <a:solidFill>
                  <a:srgbClr val="050505"/>
                </a:solidFill>
                <a:latin typeface="Fira Mono"/>
              </a:rPr>
              <a:t>: A reservation on the system to run commands. Resource request that can be used to perform compute tasks. CPU (and optionally GPU), memory, disk space for a specified time.</a:t>
            </a:r>
            <a:endParaRPr b="0" lang="en-US" sz="5400" spc="-1" strike="noStrike">
              <a:latin typeface="Arial"/>
            </a:endParaRPr>
          </a:p>
          <a:p>
            <a:pPr>
              <a:lnSpc>
                <a:spcPct val="100000"/>
              </a:lnSpc>
              <a:spcAft>
                <a:spcPts val="1060"/>
              </a:spcAft>
              <a:buNone/>
            </a:pPr>
            <a:endParaRPr b="0" lang="en-US" sz="5400" spc="-1" strike="noStrike">
              <a:latin typeface="Arial"/>
            </a:endParaRPr>
          </a:p>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Step</a:t>
            </a:r>
            <a:r>
              <a:rPr b="0" lang="en-US" sz="5400" spc="-1" strike="noStrike">
                <a:solidFill>
                  <a:srgbClr val="050505"/>
                </a:solidFill>
                <a:latin typeface="Fira Mono"/>
              </a:rPr>
              <a:t>: A specific command or compute task within a job. A job is made up of one or more steps.</a:t>
            </a:r>
            <a:endParaRPr b="0" lang="en-US" sz="5400" spc="-1" strike="noStrike">
              <a:latin typeface="Arial"/>
            </a:endParaRPr>
          </a:p>
          <a:p>
            <a:pPr>
              <a:lnSpc>
                <a:spcPct val="100000"/>
              </a:lnSpc>
              <a:spcAft>
                <a:spcPts val="1060"/>
              </a:spcAft>
              <a:buNone/>
            </a:pPr>
            <a:endParaRPr b="0" lang="en-US" sz="5400" spc="-1" strike="noStrike">
              <a:latin typeface="Arial"/>
            </a:endParaRPr>
          </a:p>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Task</a:t>
            </a:r>
            <a:r>
              <a:rPr b="0" lang="en-US" sz="5400" spc="-1" strike="noStrike">
                <a:solidFill>
                  <a:srgbClr val="050505"/>
                </a:solidFill>
                <a:latin typeface="Fira Mono"/>
              </a:rPr>
              <a:t>: A compute process that needs to be run. One or more tasks make up a step.</a:t>
            </a:r>
            <a:endParaRPr b="0" lang="en-US" sz="5400" spc="-1" strike="noStrike">
              <a:latin typeface="Arial"/>
            </a:endParaRPr>
          </a:p>
        </p:txBody>
      </p:sp>
      <p:sp>
        <p:nvSpPr>
          <p:cNvPr id="4" name="PlaceHolder 3"/>
          <p:cNvSpPr>
            <a:spLocks noGrp="1"/>
          </p:cNvSpPr>
          <p:nvPr>
            <p:ph type="sldNum" idx="8"/>
          </p:nvPr>
        </p:nvSpPr>
        <p:spPr/>
        <p:txBody>
          <a:bodyPr/>
          <a:p>
            <a:fld id="{1B0562AE-A52F-4155-B323-4AA8A156D436}"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1" name="" descr=""/>
          <p:cNvPicPr/>
          <p:nvPr/>
        </p:nvPicPr>
        <p:blipFill>
          <a:blip r:embed="rId1"/>
          <a:stretch/>
        </p:blipFill>
        <p:spPr>
          <a:xfrm>
            <a:off x="3200400" y="457200"/>
            <a:ext cx="5025960" cy="4847760"/>
          </a:xfrm>
          <a:prstGeom prst="rect">
            <a:avLst/>
          </a:prstGeom>
          <a:ln w="18000">
            <a:noFill/>
          </a:ln>
        </p:spPr>
      </p:pic>
      <p:sp>
        <p:nvSpPr>
          <p:cNvPr id="2" name="PlaceHolder 1"/>
          <p:cNvSpPr>
            <a:spLocks noGrp="1"/>
          </p:cNvSpPr>
          <p:nvPr>
            <p:ph type="sldNum" idx="14"/>
          </p:nvPr>
        </p:nvSpPr>
        <p:spPr/>
        <p:txBody>
          <a:bodyPr/>
          <a:p>
            <a:fld id="{E6EF3560-9F0F-4F68-9886-9210869C17C7}"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2" name="PlaceHolder 1"/>
          <p:cNvSpPr>
            <a:spLocks noGrp="1"/>
          </p:cNvSpPr>
          <p:nvPr>
            <p:ph type="title"/>
          </p:nvPr>
        </p:nvSpPr>
        <p:spPr>
          <a:xfrm>
            <a:off x="504000" y="226080"/>
            <a:ext cx="9069840" cy="944280"/>
          </a:xfrm>
          <a:prstGeom prst="rect">
            <a:avLst/>
          </a:prstGeom>
          <a:noFill/>
          <a:ln w="0">
            <a:noFill/>
          </a:ln>
        </p:spPr>
        <p:txBody>
          <a:bodyPr lIns="0" rIns="0" tIns="0" bIns="0" anchor="ctr">
            <a:noAutofit/>
          </a:bodyPr>
          <a:p>
            <a:pPr algn="ctr">
              <a:lnSpc>
                <a:spcPct val="100000"/>
              </a:lnSpc>
              <a:buNone/>
            </a:pPr>
            <a:r>
              <a:rPr b="0" lang="en-US" sz="4400" spc="-1" strike="noStrike">
                <a:latin typeface="Fira Mono"/>
              </a:rPr>
              <a:t>HPC topology</a:t>
            </a:r>
            <a:endParaRPr b="0" lang="en-US" sz="4400" spc="-1" strike="noStrike">
              <a:latin typeface="Arial"/>
            </a:endParaRPr>
          </a:p>
        </p:txBody>
      </p:sp>
      <p:pic>
        <p:nvPicPr>
          <p:cNvPr id="1233" name="" descr=""/>
          <p:cNvPicPr/>
          <p:nvPr/>
        </p:nvPicPr>
        <p:blipFill>
          <a:blip r:embed="rId1"/>
          <a:stretch/>
        </p:blipFill>
        <p:spPr>
          <a:xfrm>
            <a:off x="1600200" y="1287720"/>
            <a:ext cx="7771680" cy="3766320"/>
          </a:xfrm>
          <a:prstGeom prst="rect">
            <a:avLst/>
          </a:prstGeom>
          <a:ln w="0">
            <a:noFill/>
          </a:ln>
        </p:spPr>
      </p:pic>
      <p:sp>
        <p:nvSpPr>
          <p:cNvPr id="3" name="PlaceHolder 2"/>
          <p:cNvSpPr>
            <a:spLocks noGrp="1"/>
          </p:cNvSpPr>
          <p:nvPr>
            <p:ph type="sldNum" idx="11"/>
          </p:nvPr>
        </p:nvSpPr>
        <p:spPr/>
        <p:txBody>
          <a:bodyPr/>
          <a:p>
            <a:fld id="{90AC9E65-31B7-45D6-B399-5DA655622A04}"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4" name="PlaceHolder 1"/>
          <p:cNvSpPr>
            <a:spLocks noGrp="1"/>
          </p:cNvSpPr>
          <p:nvPr>
            <p:ph type="title"/>
          </p:nvPr>
        </p:nvSpPr>
        <p:spPr>
          <a:xfrm>
            <a:off x="1620000" y="216000"/>
            <a:ext cx="8097120" cy="933120"/>
          </a:xfrm>
          <a:prstGeom prst="rect">
            <a:avLst/>
          </a:prstGeom>
          <a:noFill/>
          <a:ln w="0">
            <a:noFill/>
          </a:ln>
        </p:spPr>
        <p:txBody>
          <a:bodyPr lIns="0" rIns="0" tIns="0" bIns="0" anchor="ctr">
            <a:normAutofit/>
          </a:bodyPr>
          <a:p>
            <a:pPr algn="ctr">
              <a:lnSpc>
                <a:spcPct val="100000"/>
              </a:lnSpc>
              <a:buNone/>
            </a:pPr>
            <a:r>
              <a:rPr b="0" lang="en-US" sz="3300" spc="-1" strike="noStrike">
                <a:solidFill>
                  <a:srgbClr val="050505"/>
                </a:solidFill>
                <a:latin typeface="Times New Roman"/>
              </a:rPr>
              <a:t>Batch Jobs </a:t>
            </a:r>
            <a:endParaRPr b="0" lang="en-US" sz="3300" spc="-1" strike="noStrike">
              <a:latin typeface="Arial"/>
            </a:endParaRPr>
          </a:p>
        </p:txBody>
      </p:sp>
      <p:pic>
        <p:nvPicPr>
          <p:cNvPr id="1235" name="" descr=""/>
          <p:cNvPicPr/>
          <p:nvPr/>
        </p:nvPicPr>
        <p:blipFill>
          <a:blip r:embed="rId1"/>
          <a:stretch/>
        </p:blipFill>
        <p:spPr>
          <a:xfrm>
            <a:off x="1938600" y="1134360"/>
            <a:ext cx="7659720" cy="3891960"/>
          </a:xfrm>
          <a:prstGeom prst="rect">
            <a:avLst/>
          </a:prstGeom>
          <a:ln w="18000">
            <a:noFill/>
          </a:ln>
        </p:spPr>
      </p:pic>
      <p:sp>
        <p:nvSpPr>
          <p:cNvPr id="3" name="PlaceHolder 2"/>
          <p:cNvSpPr>
            <a:spLocks noGrp="1"/>
          </p:cNvSpPr>
          <p:nvPr>
            <p:ph type="sldNum" idx="8"/>
          </p:nvPr>
        </p:nvSpPr>
        <p:spPr/>
        <p:txBody>
          <a:bodyPr/>
          <a:p>
            <a:fld id="{046D6BD3-DA57-4F14-A50C-D12D2F8BC87C}"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6" name=""/>
          <p:cNvSpPr/>
          <p:nvPr/>
        </p:nvSpPr>
        <p:spPr>
          <a:xfrm>
            <a:off x="1009080" y="412560"/>
            <a:ext cx="9069840" cy="438624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0" lang="en-US" sz="7200" spc="-1" strike="noStrike">
                <a:solidFill>
                  <a:srgbClr val="000000"/>
                </a:solidFill>
                <a:latin typeface="Fira Mono"/>
                <a:ea typeface="DejaVu Sans"/>
              </a:rPr>
              <a:t> </a:t>
            </a:r>
            <a:r>
              <a:rPr b="0" lang="en-US" sz="7200" spc="-1" strike="noStrike">
                <a:solidFill>
                  <a:srgbClr val="000000"/>
                </a:solidFill>
                <a:latin typeface="Fira Mono"/>
                <a:ea typeface="DejaVu Sans"/>
              </a:rPr>
              <a:t>Command-Line </a:t>
            </a:r>
            <a:endParaRPr b="0" lang="en-US" sz="7200" spc="-1" strike="noStrike">
              <a:latin typeface="Arial"/>
            </a:endParaRPr>
          </a:p>
        </p:txBody>
      </p:sp>
      <p:sp>
        <p:nvSpPr>
          <p:cNvPr id="2" name="PlaceHolder 1"/>
          <p:cNvSpPr>
            <a:spLocks noGrp="1"/>
          </p:cNvSpPr>
          <p:nvPr>
            <p:ph type="sldNum" idx="5"/>
          </p:nvPr>
        </p:nvSpPr>
        <p:spPr/>
        <p:txBody>
          <a:bodyPr/>
          <a:p>
            <a:fld id="{0C901A2C-ABB0-4553-B0E0-7BAB05BEA2CB}"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7" name="" descr=""/>
          <p:cNvPicPr/>
          <p:nvPr/>
        </p:nvPicPr>
        <p:blipFill>
          <a:blip r:embed="rId1"/>
          <a:stretch/>
        </p:blipFill>
        <p:spPr>
          <a:xfrm>
            <a:off x="2743200" y="0"/>
            <a:ext cx="5418720" cy="5256000"/>
          </a:xfrm>
          <a:prstGeom prst="rect">
            <a:avLst/>
          </a:prstGeom>
          <a:ln w="0">
            <a:noFill/>
          </a:ln>
        </p:spPr>
      </p:pic>
      <p:sp>
        <p:nvSpPr>
          <p:cNvPr id="2" name="PlaceHolder 1"/>
          <p:cNvSpPr>
            <a:spLocks noGrp="1"/>
          </p:cNvSpPr>
          <p:nvPr>
            <p:ph type="sldNum" idx="5"/>
          </p:nvPr>
        </p:nvSpPr>
        <p:spPr/>
        <p:txBody>
          <a:bodyPr/>
          <a:p>
            <a:fld id="{F621C505-DCC8-4EC6-A6A2-A8CC1BC36AEB}"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1860</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2022-10-09T23:36:58Z</dcterms:created>
  <dc:creator/>
  <dc:description/>
  <dc:language>en-US</dc:language>
  <cp:lastModifiedBy/>
  <dcterms:modified xsi:type="dcterms:W3CDTF">2024-06-17T05:41:11Z</dcterms:modified>
  <cp:revision>39</cp:revision>
  <dc:subject/>
  <dc:title>DNA</dc:title>
</cp:coreProperties>
</file>

<file path=docProps/custom.xml><?xml version="1.0" encoding="utf-8"?>
<Properties xmlns="http://schemas.openxmlformats.org/officeDocument/2006/custom-properties" xmlns:vt="http://schemas.openxmlformats.org/officeDocument/2006/docPropsVTypes"/>
</file>